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93"/>
  </p:notesMasterIdLst>
  <p:sldIdLst>
    <p:sldId id="523" r:id="rId5"/>
    <p:sldId id="561" r:id="rId6"/>
    <p:sldId id="530" r:id="rId7"/>
    <p:sldId id="562" r:id="rId8"/>
    <p:sldId id="531" r:id="rId9"/>
    <p:sldId id="668" r:id="rId10"/>
    <p:sldId id="672" r:id="rId11"/>
    <p:sldId id="674" r:id="rId12"/>
    <p:sldId id="670" r:id="rId13"/>
    <p:sldId id="678" r:id="rId14"/>
    <p:sldId id="679" r:id="rId15"/>
    <p:sldId id="788" r:id="rId16"/>
    <p:sldId id="681" r:id="rId17"/>
    <p:sldId id="725" r:id="rId18"/>
    <p:sldId id="684" r:id="rId19"/>
    <p:sldId id="789" r:id="rId20"/>
    <p:sldId id="791" r:id="rId21"/>
    <p:sldId id="837" r:id="rId22"/>
    <p:sldId id="687" r:id="rId23"/>
    <p:sldId id="532" r:id="rId24"/>
    <p:sldId id="688" r:id="rId25"/>
    <p:sldId id="689" r:id="rId26"/>
    <p:sldId id="691" r:id="rId27"/>
    <p:sldId id="692" r:id="rId28"/>
    <p:sldId id="693" r:id="rId29"/>
    <p:sldId id="694" r:id="rId30"/>
    <p:sldId id="563" r:id="rId31"/>
    <p:sldId id="695" r:id="rId32"/>
    <p:sldId id="697" r:id="rId33"/>
    <p:sldId id="699" r:id="rId34"/>
    <p:sldId id="701" r:id="rId35"/>
    <p:sldId id="702" r:id="rId36"/>
    <p:sldId id="704" r:id="rId37"/>
    <p:sldId id="705" r:id="rId38"/>
    <p:sldId id="707" r:id="rId39"/>
    <p:sldId id="708" r:id="rId40"/>
    <p:sldId id="706" r:id="rId41"/>
    <p:sldId id="710" r:id="rId42"/>
    <p:sldId id="711" r:id="rId43"/>
    <p:sldId id="714" r:id="rId44"/>
    <p:sldId id="715" r:id="rId45"/>
    <p:sldId id="720" r:id="rId46"/>
    <p:sldId id="719" r:id="rId47"/>
    <p:sldId id="721" r:id="rId48"/>
    <p:sldId id="533" r:id="rId49"/>
    <p:sldId id="723" r:id="rId50"/>
    <p:sldId id="726" r:id="rId51"/>
    <p:sldId id="727" r:id="rId52"/>
    <p:sldId id="728" r:id="rId53"/>
    <p:sldId id="732" r:id="rId54"/>
    <p:sldId id="736" r:id="rId55"/>
    <p:sldId id="735" r:id="rId56"/>
    <p:sldId id="739" r:id="rId57"/>
    <p:sldId id="741" r:id="rId58"/>
    <p:sldId id="742" r:id="rId59"/>
    <p:sldId id="744" r:id="rId60"/>
    <p:sldId id="745" r:id="rId61"/>
    <p:sldId id="743" r:id="rId62"/>
    <p:sldId id="747" r:id="rId63"/>
    <p:sldId id="749" r:id="rId64"/>
    <p:sldId id="746" r:id="rId65"/>
    <p:sldId id="750" r:id="rId66"/>
    <p:sldId id="752" r:id="rId67"/>
    <p:sldId id="753" r:id="rId68"/>
    <p:sldId id="755" r:id="rId69"/>
    <p:sldId id="757" r:id="rId70"/>
    <p:sldId id="754" r:id="rId71"/>
    <p:sldId id="758" r:id="rId72"/>
    <p:sldId id="759" r:id="rId73"/>
    <p:sldId id="762" r:id="rId74"/>
    <p:sldId id="763" r:id="rId75"/>
    <p:sldId id="765" r:id="rId76"/>
    <p:sldId id="770" r:id="rId77"/>
    <p:sldId id="772" r:id="rId78"/>
    <p:sldId id="773" r:id="rId79"/>
    <p:sldId id="775" r:id="rId80"/>
    <p:sldId id="777" r:id="rId81"/>
    <p:sldId id="779" r:id="rId82"/>
    <p:sldId id="781" r:id="rId83"/>
    <p:sldId id="534" r:id="rId84"/>
    <p:sldId id="782" r:id="rId85"/>
    <p:sldId id="774" r:id="rId86"/>
    <p:sldId id="784" r:id="rId87"/>
    <p:sldId id="786" r:id="rId88"/>
    <p:sldId id="787" r:id="rId89"/>
    <p:sldId id="785" r:id="rId90"/>
    <p:sldId id="558" r:id="rId91"/>
    <p:sldId id="55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23"/>
            <p14:sldId id="561"/>
            <p14:sldId id="530"/>
            <p14:sldId id="562"/>
            <p14:sldId id="531"/>
            <p14:sldId id="668"/>
            <p14:sldId id="672"/>
            <p14:sldId id="674"/>
            <p14:sldId id="670"/>
            <p14:sldId id="678"/>
            <p14:sldId id="679"/>
            <p14:sldId id="788"/>
            <p14:sldId id="681"/>
            <p14:sldId id="725"/>
            <p14:sldId id="684"/>
            <p14:sldId id="789"/>
            <p14:sldId id="791"/>
            <p14:sldId id="837"/>
            <p14:sldId id="687"/>
            <p14:sldId id="532"/>
            <p14:sldId id="688"/>
            <p14:sldId id="689"/>
            <p14:sldId id="691"/>
            <p14:sldId id="692"/>
            <p14:sldId id="693"/>
            <p14:sldId id="694"/>
            <p14:sldId id="563"/>
            <p14:sldId id="695"/>
            <p14:sldId id="697"/>
            <p14:sldId id="699"/>
            <p14:sldId id="701"/>
            <p14:sldId id="702"/>
            <p14:sldId id="704"/>
            <p14:sldId id="705"/>
            <p14:sldId id="707"/>
            <p14:sldId id="708"/>
            <p14:sldId id="706"/>
            <p14:sldId id="710"/>
            <p14:sldId id="711"/>
            <p14:sldId id="714"/>
            <p14:sldId id="715"/>
            <p14:sldId id="720"/>
            <p14:sldId id="719"/>
            <p14:sldId id="721"/>
            <p14:sldId id="533"/>
            <p14:sldId id="723"/>
            <p14:sldId id="726"/>
            <p14:sldId id="727"/>
            <p14:sldId id="728"/>
            <p14:sldId id="732"/>
            <p14:sldId id="736"/>
            <p14:sldId id="735"/>
            <p14:sldId id="739"/>
            <p14:sldId id="741"/>
            <p14:sldId id="742"/>
            <p14:sldId id="744"/>
            <p14:sldId id="745"/>
            <p14:sldId id="743"/>
            <p14:sldId id="747"/>
            <p14:sldId id="749"/>
            <p14:sldId id="746"/>
            <p14:sldId id="750"/>
            <p14:sldId id="752"/>
            <p14:sldId id="753"/>
            <p14:sldId id="755"/>
            <p14:sldId id="757"/>
            <p14:sldId id="754"/>
            <p14:sldId id="758"/>
            <p14:sldId id="759"/>
            <p14:sldId id="762"/>
            <p14:sldId id="763"/>
            <p14:sldId id="765"/>
            <p14:sldId id="770"/>
            <p14:sldId id="772"/>
            <p14:sldId id="773"/>
            <p14:sldId id="775"/>
            <p14:sldId id="777"/>
            <p14:sldId id="779"/>
            <p14:sldId id="781"/>
            <p14:sldId id="534"/>
            <p14:sldId id="782"/>
            <p14:sldId id="774"/>
            <p14:sldId id="784"/>
            <p14:sldId id="786"/>
            <p14:sldId id="787"/>
            <p14:sldId id="785"/>
            <p14:sldId id="558"/>
            <p14:sldId id="55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92FA6577-88E1-AA2F-4FDD-9DABA9659E1B}" name="Lei San Agustin" initials="LSA" userId="S::lei@compliantlearningresources.com.au::d8299a59-9786-404a-a65b-a702bd7a1468" providerId="AD"/>
  <p188:author id="{4F97E8CB-7481-22AF-9758-DABEB0E5C7B6}" name="Josef Rodis" initials="JR" userId="S::josef.r@trainingresourcesgroup.com.au::4c2fe6b2-b78e-4fe9-8472-2d564a26938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C58D"/>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39E2BD-59FD-42EE-8382-20F91C6F5E56}" v="1" dt="2023-05-25T02:40:16.0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88" autoAdjust="0"/>
  </p:normalViewPr>
  <p:slideViewPr>
    <p:cSldViewPr snapToGrid="0">
      <p:cViewPr varScale="1">
        <p:scale>
          <a:sx n="113" d="100"/>
          <a:sy n="113" d="100"/>
        </p:scale>
        <p:origin x="474" y="84"/>
      </p:cViewPr>
      <p:guideLst>
        <p:guide orient="horz" pos="2160"/>
        <p:guide pos="3840"/>
      </p:guideLst>
    </p:cSldViewPr>
  </p:slideViewPr>
  <p:notesTextViewPr>
    <p:cViewPr>
      <p:scale>
        <a:sx n="1" d="1"/>
        <a:sy n="1" d="1"/>
      </p:scale>
      <p:origin x="0" y="0"/>
    </p:cViewPr>
  </p:notesTextViewPr>
  <p:sorterViewPr>
    <p:cViewPr>
      <p:scale>
        <a:sx n="100" d="100"/>
        <a:sy n="100" d="100"/>
      </p:scale>
      <p:origin x="0" y="-1902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9867CF1C-09CD-477D-8380-963BBEC6D544}"/>
    <pc:docChg chg="custSel addSld delSld modSld modSection">
      <pc:chgData name="Lei San Agustin" userId="d8299a59-9786-404a-a65b-a702bd7a1468" providerId="ADAL" clId="{9867CF1C-09CD-477D-8380-963BBEC6D544}" dt="2023-05-24T01:10:39.937" v="95"/>
      <pc:docMkLst>
        <pc:docMk/>
      </pc:docMkLst>
      <pc:sldChg chg="addSp delSp modSp mod modCm">
        <pc:chgData name="Lei San Agustin" userId="d8299a59-9786-404a-a65b-a702bd7a1468" providerId="ADAL" clId="{9867CF1C-09CD-477D-8380-963BBEC6D544}" dt="2023-05-24T01:10:39.937" v="95"/>
        <pc:sldMkLst>
          <pc:docMk/>
          <pc:sldMk cId="2099532971" sldId="789"/>
        </pc:sldMkLst>
        <pc:spChg chg="mod">
          <ac:chgData name="Lei San Agustin" userId="d8299a59-9786-404a-a65b-a702bd7a1468" providerId="ADAL" clId="{9867CF1C-09CD-477D-8380-963BBEC6D544}" dt="2023-05-24T01:09:36.375" v="49" actId="1036"/>
          <ac:spMkLst>
            <pc:docMk/>
            <pc:sldMk cId="2099532971" sldId="789"/>
            <ac:spMk id="3" creationId="{042D9E7B-D1BB-4A59-8D12-11E6C2FA55AC}"/>
          </ac:spMkLst>
        </pc:spChg>
        <pc:spChg chg="del">
          <ac:chgData name="Lei San Agustin" userId="d8299a59-9786-404a-a65b-a702bd7a1468" providerId="ADAL" clId="{9867CF1C-09CD-477D-8380-963BBEC6D544}" dt="2023-05-24T01:09:29.476" v="7" actId="478"/>
          <ac:spMkLst>
            <pc:docMk/>
            <pc:sldMk cId="2099532971" sldId="789"/>
            <ac:spMk id="7" creationId="{C8B60A8F-5A2D-7338-8681-E7DD3B42FC28}"/>
          </ac:spMkLst>
        </pc:spChg>
        <pc:picChg chg="add mod">
          <ac:chgData name="Lei San Agustin" userId="d8299a59-9786-404a-a65b-a702bd7a1468" providerId="ADAL" clId="{9867CF1C-09CD-477D-8380-963BBEC6D544}" dt="2023-05-24T01:09:12.358" v="4"/>
          <ac:picMkLst>
            <pc:docMk/>
            <pc:sldMk cId="2099532971" sldId="789"/>
            <ac:picMk id="2" creationId="{7A49BDBF-6486-D5AB-4299-6C3A916941AC}"/>
          </ac:picMkLst>
        </pc:picChg>
        <pc:picChg chg="add mod">
          <ac:chgData name="Lei San Agustin" userId="d8299a59-9786-404a-a65b-a702bd7a1468" providerId="ADAL" clId="{9867CF1C-09CD-477D-8380-963BBEC6D544}" dt="2023-05-24T01:09:17.813" v="5"/>
          <ac:picMkLst>
            <pc:docMk/>
            <pc:sldMk cId="2099532971" sldId="789"/>
            <ac:picMk id="5" creationId="{27E07D79-1AD5-89F5-10EC-A0CD831ADD1F}"/>
          </ac:picMkLst>
        </pc:picChg>
        <pc:picChg chg="add mod">
          <ac:chgData name="Lei San Agustin" userId="d8299a59-9786-404a-a65b-a702bd7a1468" providerId="ADAL" clId="{9867CF1C-09CD-477D-8380-963BBEC6D544}" dt="2023-05-24T01:09:22.152" v="6"/>
          <ac:picMkLst>
            <pc:docMk/>
            <pc:sldMk cId="2099532971" sldId="789"/>
            <ac:picMk id="8" creationId="{5321D2C9-0C80-928B-5D10-6B1347558CC2}"/>
          </ac:picMkLst>
        </pc:picChg>
        <pc:picChg chg="del">
          <ac:chgData name="Lei San Agustin" userId="d8299a59-9786-404a-a65b-a702bd7a1468" providerId="ADAL" clId="{9867CF1C-09CD-477D-8380-963BBEC6D544}" dt="2023-05-24T01:09:11.841" v="3" actId="478"/>
          <ac:picMkLst>
            <pc:docMk/>
            <pc:sldMk cId="2099532971" sldId="789"/>
            <ac:picMk id="9" creationId="{AC627988-4146-5E23-9CE1-D3D85B944442}"/>
          </ac:picMkLst>
        </pc:picChg>
        <pc:extLst>
          <p:ext xmlns:p="http://schemas.openxmlformats.org/presentationml/2006/main" uri="{D6D511B9-2390-475A-947B-AFAB55BFBCF1}">
            <pc226:cmChg xmlns:pc226="http://schemas.microsoft.com/office/powerpoint/2022/06/main/command" xmlns="" chg="mod">
              <pc226:chgData name="Lei San Agustin" userId="d8299a59-9786-404a-a65b-a702bd7a1468" providerId="ADAL" clId="{9867CF1C-09CD-477D-8380-963BBEC6D544}" dt="2023-05-24T01:10:39.937" v="95"/>
              <pc2:cmMkLst xmlns:pc2="http://schemas.microsoft.com/office/powerpoint/2019/9/main/command">
                <pc:docMk/>
                <pc:sldMk cId="2099532971" sldId="789"/>
                <pc2:cmMk id="{023A5868-57DF-4516-A8C2-21F5CE9C8DD6}"/>
              </pc2:cmMkLst>
              <pc226:cmRplyChg chg="add mod">
                <pc226:chgData name="Lei San Agustin" userId="d8299a59-9786-404a-a65b-a702bd7a1468" providerId="ADAL" clId="{9867CF1C-09CD-477D-8380-963BBEC6D544}" dt="2023-05-24T01:10:39.937" v="95"/>
                <pc2:cmRplyMkLst xmlns:pc2="http://schemas.microsoft.com/office/powerpoint/2019/9/main/command">
                  <pc:docMk/>
                  <pc:sldMk cId="2099532971" sldId="789"/>
                  <pc2:cmMk id="{023A5868-57DF-4516-A8C2-21F5CE9C8DD6}"/>
                  <pc2:cmRplyMk id="{CF63B009-B454-4ECE-800B-8DD3730E891C}"/>
                </pc2:cmRplyMkLst>
              </pc226:cmRplyChg>
            </pc226:cmChg>
          </p:ext>
        </pc:extLst>
      </pc:sldChg>
      <pc:sldChg chg="delSp modSp mod">
        <pc:chgData name="Lei San Agustin" userId="d8299a59-9786-404a-a65b-a702bd7a1468" providerId="ADAL" clId="{9867CF1C-09CD-477D-8380-963BBEC6D544}" dt="2023-05-24T01:10:04.582" v="91" actId="20577"/>
        <pc:sldMkLst>
          <pc:docMk/>
          <pc:sldMk cId="2408189356" sldId="791"/>
        </pc:sldMkLst>
        <pc:spChg chg="mod">
          <ac:chgData name="Lei San Agustin" userId="d8299a59-9786-404a-a65b-a702bd7a1468" providerId="ADAL" clId="{9867CF1C-09CD-477D-8380-963BBEC6D544}" dt="2023-05-24T01:10:04.582" v="91" actId="20577"/>
          <ac:spMkLst>
            <pc:docMk/>
            <pc:sldMk cId="2408189356" sldId="791"/>
            <ac:spMk id="3" creationId="{042D9E7B-D1BB-4A59-8D12-11E6C2FA55AC}"/>
          </ac:spMkLst>
        </pc:spChg>
        <pc:picChg chg="del">
          <ac:chgData name="Lei San Agustin" userId="d8299a59-9786-404a-a65b-a702bd7a1468" providerId="ADAL" clId="{9867CF1C-09CD-477D-8380-963BBEC6D544}" dt="2023-05-24T01:09:50.705" v="50" actId="478"/>
          <ac:picMkLst>
            <pc:docMk/>
            <pc:sldMk cId="2408189356" sldId="791"/>
            <ac:picMk id="12" creationId="{FB7434D9-C310-49BA-B4D4-0DAF168EACA6}"/>
          </ac:picMkLst>
        </pc:picChg>
      </pc:sldChg>
      <pc:sldChg chg="add del">
        <pc:chgData name="Lei San Agustin" userId="d8299a59-9786-404a-a65b-a702bd7a1468" providerId="ADAL" clId="{9867CF1C-09CD-477D-8380-963BBEC6D544}" dt="2023-05-24T01:10:19.218" v="94" actId="47"/>
        <pc:sldMkLst>
          <pc:docMk/>
          <pc:sldMk cId="120373252" sldId="792"/>
        </pc:sldMkLst>
      </pc:sldChg>
      <pc:sldChg chg="add">
        <pc:chgData name="Lei San Agustin" userId="d8299a59-9786-404a-a65b-a702bd7a1468" providerId="ADAL" clId="{9867CF1C-09CD-477D-8380-963BBEC6D544}" dt="2023-05-24T01:10:17.355" v="93"/>
        <pc:sldMkLst>
          <pc:docMk/>
          <pc:sldMk cId="3859530438" sldId="837"/>
        </pc:sldMkLst>
      </pc:sldChg>
    </pc:docChg>
  </pc:docChgLst>
  <pc:docChgLst>
    <pc:chgData name="Gia Timbal" userId="efd2d06c-0825-42ed-ae34-6fe4fc35cdf7" providerId="ADAL" clId="{6BABDF3D-5566-4FA6-B225-FB592D950ED5}"/>
    <pc:docChg chg="custSel modSld">
      <pc:chgData name="Gia Timbal" userId="efd2d06c-0825-42ed-ae34-6fe4fc35cdf7" providerId="ADAL" clId="{6BABDF3D-5566-4FA6-B225-FB592D950ED5}" dt="2023-01-25T04:34:51.989" v="3" actId="313"/>
      <pc:docMkLst>
        <pc:docMk/>
      </pc:docMkLst>
      <pc:sldChg chg="modSp">
        <pc:chgData name="Gia Timbal" userId="efd2d06c-0825-42ed-ae34-6fe4fc35cdf7" providerId="ADAL" clId="{6BABDF3D-5566-4FA6-B225-FB592D950ED5}" dt="2023-01-25T04:33:09.147" v="1" actId="255"/>
        <pc:sldMkLst>
          <pc:docMk/>
          <pc:sldMk cId="2626730396" sldId="678"/>
        </pc:sldMkLst>
        <pc:graphicFrameChg chg="mod">
          <ac:chgData name="Gia Timbal" userId="efd2d06c-0825-42ed-ae34-6fe4fc35cdf7" providerId="ADAL" clId="{6BABDF3D-5566-4FA6-B225-FB592D950ED5}" dt="2023-01-25T04:33:09.147" v="1" actId="255"/>
          <ac:graphicFrameMkLst>
            <pc:docMk/>
            <pc:sldMk cId="2626730396" sldId="678"/>
            <ac:graphicFrameMk id="2" creationId="{79E9416F-60C3-0077-1A9D-98DF2C1B2CD5}"/>
          </ac:graphicFrameMkLst>
        </pc:graphicFrameChg>
      </pc:sldChg>
      <pc:sldChg chg="modSp">
        <pc:chgData name="Gia Timbal" userId="efd2d06c-0825-42ed-ae34-6fe4fc35cdf7" providerId="ADAL" clId="{6BABDF3D-5566-4FA6-B225-FB592D950ED5}" dt="2023-01-25T04:33:01.426" v="0" actId="255"/>
        <pc:sldMkLst>
          <pc:docMk/>
          <pc:sldMk cId="4282544769" sldId="679"/>
        </pc:sldMkLst>
        <pc:graphicFrameChg chg="mod">
          <ac:chgData name="Gia Timbal" userId="efd2d06c-0825-42ed-ae34-6fe4fc35cdf7" providerId="ADAL" clId="{6BABDF3D-5566-4FA6-B225-FB592D950ED5}" dt="2023-01-25T04:33:01.426" v="0" actId="255"/>
          <ac:graphicFrameMkLst>
            <pc:docMk/>
            <pc:sldMk cId="4282544769" sldId="679"/>
            <ac:graphicFrameMk id="8" creationId="{EE57CCAA-97BB-67E2-1193-13C9AF115055}"/>
          </ac:graphicFrameMkLst>
        </pc:graphicFrameChg>
      </pc:sldChg>
      <pc:sldChg chg="modSp mod">
        <pc:chgData name="Gia Timbal" userId="efd2d06c-0825-42ed-ae34-6fe4fc35cdf7" providerId="ADAL" clId="{6BABDF3D-5566-4FA6-B225-FB592D950ED5}" dt="2023-01-25T04:34:51.989" v="3" actId="313"/>
        <pc:sldMkLst>
          <pc:docMk/>
          <pc:sldMk cId="2323987356" sldId="757"/>
        </pc:sldMkLst>
        <pc:spChg chg="mod">
          <ac:chgData name="Gia Timbal" userId="efd2d06c-0825-42ed-ae34-6fe4fc35cdf7" providerId="ADAL" clId="{6BABDF3D-5566-4FA6-B225-FB592D950ED5}" dt="2023-01-25T04:34:51.989" v="3" actId="313"/>
          <ac:spMkLst>
            <pc:docMk/>
            <pc:sldMk cId="2323987356" sldId="757"/>
            <ac:spMk id="7" creationId="{64474E25-7C80-54DC-3F36-88A6CAC03C33}"/>
          </ac:spMkLst>
        </pc:spChg>
      </pc:sldChg>
    </pc:docChg>
  </pc:docChgLst>
  <pc:docChgLst>
    <pc:chgData name="Gaymare Luna" userId="7a21cff5-3a75-4227-be69-6ea1eac8961b" providerId="ADAL" clId="{1D44134E-553B-4BFA-943E-9748B650A451}"/>
    <pc:docChg chg="modSld sldOrd">
      <pc:chgData name="Gaymare Luna" userId="7a21cff5-3a75-4227-be69-6ea1eac8961b" providerId="ADAL" clId="{1D44134E-553B-4BFA-943E-9748B650A451}" dt="2023-01-25T01:02:32.982" v="1" actId="255"/>
      <pc:docMkLst>
        <pc:docMk/>
      </pc:docMkLst>
      <pc:sldChg chg="modSp mod">
        <pc:chgData name="Gaymare Luna" userId="7a21cff5-3a75-4227-be69-6ea1eac8961b" providerId="ADAL" clId="{1D44134E-553B-4BFA-943E-9748B650A451}" dt="2023-01-25T01:02:32.982" v="1" actId="255"/>
        <pc:sldMkLst>
          <pc:docMk/>
          <pc:sldMk cId="1465643685" sldId="534"/>
        </pc:sldMkLst>
        <pc:spChg chg="mod">
          <ac:chgData name="Gaymare Luna" userId="7a21cff5-3a75-4227-be69-6ea1eac8961b" providerId="ADAL" clId="{1D44134E-553B-4BFA-943E-9748B650A451}" dt="2023-01-25T01:02:32.982" v="1" actId="255"/>
          <ac:spMkLst>
            <pc:docMk/>
            <pc:sldMk cId="1465643685" sldId="534"/>
            <ac:spMk id="2" creationId="{0631258E-42A2-4A96-A264-9BF3D41554F8}"/>
          </ac:spMkLst>
        </pc:spChg>
      </pc:sldChg>
      <pc:sldChg chg="ord">
        <pc:chgData name="Gaymare Luna" userId="7a21cff5-3a75-4227-be69-6ea1eac8961b" providerId="ADAL" clId="{1D44134E-553B-4BFA-943E-9748B650A451}" dt="2023-01-25T00:42:17.552" v="0" actId="20578"/>
        <pc:sldMkLst>
          <pc:docMk/>
          <pc:sldMk cId="2429597746" sldId="674"/>
        </pc:sldMkLst>
      </pc:sldChg>
    </pc:docChg>
  </pc:docChgLst>
  <pc:docChgLst>
    <pc:chgData name="Ayan Daluz" userId="befa8149-c6af-46c9-b27d-15d84abc302f" providerId="ADAL" clId="{1D28A1D8-AC27-4C82-920E-310E61909195}"/>
    <pc:docChg chg="">
      <pc:chgData name="Ayan Daluz" userId="befa8149-c6af-46c9-b27d-15d84abc302f" providerId="ADAL" clId="{1D28A1D8-AC27-4C82-920E-310E61909195}" dt="2023-04-14T07:26:46.672" v="4"/>
      <pc:docMkLst>
        <pc:docMk/>
      </pc:docMkLst>
      <pc:sldChg chg="modCm">
        <pc:chgData name="Ayan Daluz" userId="befa8149-c6af-46c9-b27d-15d84abc302f" providerId="ADAL" clId="{1D28A1D8-AC27-4C82-920E-310E61909195}" dt="2023-04-14T07:26:04.377" v="0"/>
        <pc:sldMkLst>
          <pc:docMk/>
          <pc:sldMk cId="2355603507" sldId="530"/>
        </pc:sldMkLst>
      </pc:sldChg>
      <pc:sldChg chg="modCm">
        <pc:chgData name="Ayan Daluz" userId="befa8149-c6af-46c9-b27d-15d84abc302f" providerId="ADAL" clId="{1D28A1D8-AC27-4C82-920E-310E61909195}" dt="2023-04-14T07:26:17.426" v="1"/>
        <pc:sldMkLst>
          <pc:docMk/>
          <pc:sldMk cId="2616963928" sldId="531"/>
        </pc:sldMkLst>
      </pc:sldChg>
      <pc:sldChg chg="modCm">
        <pc:chgData name="Ayan Daluz" userId="befa8149-c6af-46c9-b27d-15d84abc302f" providerId="ADAL" clId="{1D28A1D8-AC27-4C82-920E-310E61909195}" dt="2023-04-14T07:26:26.501" v="2"/>
        <pc:sldMkLst>
          <pc:docMk/>
          <pc:sldMk cId="3703556143" sldId="532"/>
        </pc:sldMkLst>
      </pc:sldChg>
      <pc:sldChg chg="modCm">
        <pc:chgData name="Ayan Daluz" userId="befa8149-c6af-46c9-b27d-15d84abc302f" providerId="ADAL" clId="{1D28A1D8-AC27-4C82-920E-310E61909195}" dt="2023-04-14T07:26:36.218" v="3"/>
        <pc:sldMkLst>
          <pc:docMk/>
          <pc:sldMk cId="4054239501" sldId="533"/>
        </pc:sldMkLst>
      </pc:sldChg>
      <pc:sldChg chg="modCm">
        <pc:chgData name="Ayan Daluz" userId="befa8149-c6af-46c9-b27d-15d84abc302f" providerId="ADAL" clId="{1D28A1D8-AC27-4C82-920E-310E61909195}" dt="2023-04-14T07:26:46.672" v="4"/>
        <pc:sldMkLst>
          <pc:docMk/>
          <pc:sldMk cId="1465643685" sldId="534"/>
        </pc:sldMkLst>
      </pc:sldChg>
    </pc:docChg>
  </pc:docChgLst>
  <pc:docChgLst>
    <pc:chgData name="Josef Rodis" userId="4c2fe6b2-b78e-4fe9-8472-2d564a269380" providerId="ADAL" clId="{97106527-E4D0-404F-A237-74458DB9A204}"/>
    <pc:docChg chg="undo custSel addSld modSld modSection">
      <pc:chgData name="Josef Rodis" userId="4c2fe6b2-b78e-4fe9-8472-2d564a269380" providerId="ADAL" clId="{97106527-E4D0-404F-A237-74458DB9A204}" dt="2023-01-24T23:55:33.493" v="166" actId="478"/>
      <pc:docMkLst>
        <pc:docMk/>
      </pc:docMkLst>
      <pc:sldChg chg="modSp mod">
        <pc:chgData name="Josef Rodis" userId="4c2fe6b2-b78e-4fe9-8472-2d564a269380" providerId="ADAL" clId="{97106527-E4D0-404F-A237-74458DB9A204}" dt="2023-01-24T23:20:36.300" v="76" actId="14100"/>
        <pc:sldMkLst>
          <pc:docMk/>
          <pc:sldMk cId="3117604531" sldId="558"/>
        </pc:sldMkLst>
        <pc:spChg chg="mod">
          <ac:chgData name="Josef Rodis" userId="4c2fe6b2-b78e-4fe9-8472-2d564a269380" providerId="ADAL" clId="{97106527-E4D0-404F-A237-74458DB9A204}" dt="2023-01-24T23:20:36.300" v="76" actId="14100"/>
          <ac:spMkLst>
            <pc:docMk/>
            <pc:sldMk cId="3117604531" sldId="558"/>
            <ac:spMk id="3" creationId="{042D9E7B-D1BB-4A59-8D12-11E6C2FA55AC}"/>
          </ac:spMkLst>
        </pc:spChg>
      </pc:sldChg>
      <pc:sldChg chg="delSp mod">
        <pc:chgData name="Josef Rodis" userId="4c2fe6b2-b78e-4fe9-8472-2d564a269380" providerId="ADAL" clId="{97106527-E4D0-404F-A237-74458DB9A204}" dt="2023-01-24T23:52:43.024" v="108" actId="478"/>
        <pc:sldMkLst>
          <pc:docMk/>
          <pc:sldMk cId="269991982" sldId="561"/>
        </pc:sldMkLst>
        <pc:spChg chg="del">
          <ac:chgData name="Josef Rodis" userId="4c2fe6b2-b78e-4fe9-8472-2d564a269380" providerId="ADAL" clId="{97106527-E4D0-404F-A237-74458DB9A204}" dt="2023-01-24T23:52:43.024" v="108" actId="478"/>
          <ac:spMkLst>
            <pc:docMk/>
            <pc:sldMk cId="269991982" sldId="561"/>
            <ac:spMk id="2" creationId="{70AB3EF6-BB7D-4D73-9C21-731770A78952}"/>
          </ac:spMkLst>
        </pc:spChg>
      </pc:sldChg>
      <pc:sldChg chg="addSp delSp mod">
        <pc:chgData name="Josef Rodis" userId="4c2fe6b2-b78e-4fe9-8472-2d564a269380" providerId="ADAL" clId="{97106527-E4D0-404F-A237-74458DB9A204}" dt="2023-01-24T23:52:50.032" v="111" actId="478"/>
        <pc:sldMkLst>
          <pc:docMk/>
          <pc:sldMk cId="2233720486" sldId="562"/>
        </pc:sldMkLst>
        <pc:spChg chg="add del">
          <ac:chgData name="Josef Rodis" userId="4c2fe6b2-b78e-4fe9-8472-2d564a269380" providerId="ADAL" clId="{97106527-E4D0-404F-A237-74458DB9A204}" dt="2023-01-24T23:52:48.765" v="110" actId="478"/>
          <ac:spMkLst>
            <pc:docMk/>
            <pc:sldMk cId="2233720486" sldId="562"/>
            <ac:spMk id="5" creationId="{191E3C24-B3BE-E59B-39AF-9C166604BE87}"/>
          </ac:spMkLst>
        </pc:spChg>
        <pc:spChg chg="del">
          <ac:chgData name="Josef Rodis" userId="4c2fe6b2-b78e-4fe9-8472-2d564a269380" providerId="ADAL" clId="{97106527-E4D0-404F-A237-74458DB9A204}" dt="2023-01-24T23:52:50.032" v="111" actId="478"/>
          <ac:spMkLst>
            <pc:docMk/>
            <pc:sldMk cId="2233720486" sldId="562"/>
            <ac:spMk id="6" creationId="{9D46F5E4-2739-B71A-4CCB-AE4928045F38}"/>
          </ac:spMkLst>
        </pc:spChg>
      </pc:sldChg>
      <pc:sldChg chg="delSp mod">
        <pc:chgData name="Josef Rodis" userId="4c2fe6b2-b78e-4fe9-8472-2d564a269380" providerId="ADAL" clId="{97106527-E4D0-404F-A237-74458DB9A204}" dt="2023-01-24T23:53:33.057" v="125" actId="478"/>
        <pc:sldMkLst>
          <pc:docMk/>
          <pc:sldMk cId="4288182694" sldId="563"/>
        </pc:sldMkLst>
        <pc:spChg chg="del">
          <ac:chgData name="Josef Rodis" userId="4c2fe6b2-b78e-4fe9-8472-2d564a269380" providerId="ADAL" clId="{97106527-E4D0-404F-A237-74458DB9A204}" dt="2023-01-24T23:53:33.057" v="125" actId="478"/>
          <ac:spMkLst>
            <pc:docMk/>
            <pc:sldMk cId="4288182694" sldId="563"/>
            <ac:spMk id="2" creationId="{70AB3EF6-BB7D-4D73-9C21-731770A78952}"/>
          </ac:spMkLst>
        </pc:spChg>
      </pc:sldChg>
      <pc:sldChg chg="modSp mod">
        <pc:chgData name="Josef Rodis" userId="4c2fe6b2-b78e-4fe9-8472-2d564a269380" providerId="ADAL" clId="{97106527-E4D0-404F-A237-74458DB9A204}" dt="2023-01-24T06:59:28.278" v="0" actId="207"/>
        <pc:sldMkLst>
          <pc:docMk/>
          <pc:sldMk cId="3522778989" sldId="668"/>
        </pc:sldMkLst>
        <pc:spChg chg="mod">
          <ac:chgData name="Josef Rodis" userId="4c2fe6b2-b78e-4fe9-8472-2d564a269380" providerId="ADAL" clId="{97106527-E4D0-404F-A237-74458DB9A204}" dt="2023-01-24T06:59:28.278" v="0" actId="207"/>
          <ac:spMkLst>
            <pc:docMk/>
            <pc:sldMk cId="3522778989" sldId="668"/>
            <ac:spMk id="7" creationId="{64474E25-7C80-54DC-3F36-88A6CAC03C33}"/>
          </ac:spMkLst>
        </pc:spChg>
      </pc:sldChg>
      <pc:sldChg chg="delSp modSp mod">
        <pc:chgData name="Josef Rodis" userId="4c2fe6b2-b78e-4fe9-8472-2d564a269380" providerId="ADAL" clId="{97106527-E4D0-404F-A237-74458DB9A204}" dt="2023-01-24T23:52:59.806" v="114" actId="478"/>
        <pc:sldMkLst>
          <pc:docMk/>
          <pc:sldMk cId="773923319" sldId="670"/>
        </pc:sldMkLst>
        <pc:spChg chg="del">
          <ac:chgData name="Josef Rodis" userId="4c2fe6b2-b78e-4fe9-8472-2d564a269380" providerId="ADAL" clId="{97106527-E4D0-404F-A237-74458DB9A204}" dt="2023-01-24T23:52:59.806" v="114" actId="478"/>
          <ac:spMkLst>
            <pc:docMk/>
            <pc:sldMk cId="773923319" sldId="670"/>
            <ac:spMk id="2" creationId="{70AB3EF6-BB7D-4D73-9C21-731770A78952}"/>
          </ac:spMkLst>
        </pc:spChg>
        <pc:spChg chg="mod">
          <ac:chgData name="Josef Rodis" userId="4c2fe6b2-b78e-4fe9-8472-2d564a269380" providerId="ADAL" clId="{97106527-E4D0-404F-A237-74458DB9A204}" dt="2023-01-24T07:00:50.228" v="1" actId="14100"/>
          <ac:spMkLst>
            <pc:docMk/>
            <pc:sldMk cId="773923319" sldId="670"/>
            <ac:spMk id="3" creationId="{042D9E7B-D1BB-4A59-8D12-11E6C2FA55AC}"/>
          </ac:spMkLst>
        </pc:spChg>
      </pc:sldChg>
      <pc:sldChg chg="delSp mod">
        <pc:chgData name="Josef Rodis" userId="4c2fe6b2-b78e-4fe9-8472-2d564a269380" providerId="ADAL" clId="{97106527-E4D0-404F-A237-74458DB9A204}" dt="2023-01-24T23:52:54.832" v="112" actId="478"/>
        <pc:sldMkLst>
          <pc:docMk/>
          <pc:sldMk cId="2372570007" sldId="672"/>
        </pc:sldMkLst>
        <pc:spChg chg="del">
          <ac:chgData name="Josef Rodis" userId="4c2fe6b2-b78e-4fe9-8472-2d564a269380" providerId="ADAL" clId="{97106527-E4D0-404F-A237-74458DB9A204}" dt="2023-01-24T23:52:54.832" v="112" actId="478"/>
          <ac:spMkLst>
            <pc:docMk/>
            <pc:sldMk cId="2372570007" sldId="672"/>
            <ac:spMk id="6" creationId="{9D46F5E4-2739-B71A-4CCB-AE4928045F38}"/>
          </ac:spMkLst>
        </pc:spChg>
      </pc:sldChg>
      <pc:sldChg chg="delSp mod">
        <pc:chgData name="Josef Rodis" userId="4c2fe6b2-b78e-4fe9-8472-2d564a269380" providerId="ADAL" clId="{97106527-E4D0-404F-A237-74458DB9A204}" dt="2023-01-24T23:52:56.767" v="113" actId="478"/>
        <pc:sldMkLst>
          <pc:docMk/>
          <pc:sldMk cId="2429597746" sldId="674"/>
        </pc:sldMkLst>
        <pc:spChg chg="del">
          <ac:chgData name="Josef Rodis" userId="4c2fe6b2-b78e-4fe9-8472-2d564a269380" providerId="ADAL" clId="{97106527-E4D0-404F-A237-74458DB9A204}" dt="2023-01-24T23:52:56.767" v="113" actId="478"/>
          <ac:spMkLst>
            <pc:docMk/>
            <pc:sldMk cId="2429597746" sldId="674"/>
            <ac:spMk id="6" creationId="{9D46F5E4-2739-B71A-4CCB-AE4928045F38}"/>
          </ac:spMkLst>
        </pc:spChg>
      </pc:sldChg>
      <pc:sldChg chg="delSp modSp mod">
        <pc:chgData name="Josef Rodis" userId="4c2fe6b2-b78e-4fe9-8472-2d564a269380" providerId="ADAL" clId="{97106527-E4D0-404F-A237-74458DB9A204}" dt="2023-01-24T23:53:02.654" v="115" actId="478"/>
        <pc:sldMkLst>
          <pc:docMk/>
          <pc:sldMk cId="2626730396" sldId="678"/>
        </pc:sldMkLst>
        <pc:spChg chg="del">
          <ac:chgData name="Josef Rodis" userId="4c2fe6b2-b78e-4fe9-8472-2d564a269380" providerId="ADAL" clId="{97106527-E4D0-404F-A237-74458DB9A204}" dt="2023-01-24T23:53:02.654" v="115" actId="478"/>
          <ac:spMkLst>
            <pc:docMk/>
            <pc:sldMk cId="2626730396" sldId="678"/>
            <ac:spMk id="6" creationId="{9D46F5E4-2739-B71A-4CCB-AE4928045F38}"/>
          </ac:spMkLst>
        </pc:spChg>
        <pc:graphicFrameChg chg="mod">
          <ac:chgData name="Josef Rodis" userId="4c2fe6b2-b78e-4fe9-8472-2d564a269380" providerId="ADAL" clId="{97106527-E4D0-404F-A237-74458DB9A204}" dt="2023-01-24T07:01:47.202" v="6" actId="20577"/>
          <ac:graphicFrameMkLst>
            <pc:docMk/>
            <pc:sldMk cId="2626730396" sldId="678"/>
            <ac:graphicFrameMk id="2" creationId="{79E9416F-60C3-0077-1A9D-98DF2C1B2CD5}"/>
          </ac:graphicFrameMkLst>
        </pc:graphicFrameChg>
      </pc:sldChg>
      <pc:sldChg chg="delSp modSp mod">
        <pc:chgData name="Josef Rodis" userId="4c2fe6b2-b78e-4fe9-8472-2d564a269380" providerId="ADAL" clId="{97106527-E4D0-404F-A237-74458DB9A204}" dt="2023-01-24T23:53:04.686" v="116" actId="478"/>
        <pc:sldMkLst>
          <pc:docMk/>
          <pc:sldMk cId="4282544769" sldId="679"/>
        </pc:sldMkLst>
        <pc:spChg chg="del">
          <ac:chgData name="Josef Rodis" userId="4c2fe6b2-b78e-4fe9-8472-2d564a269380" providerId="ADAL" clId="{97106527-E4D0-404F-A237-74458DB9A204}" dt="2023-01-24T23:53:04.686" v="116" actId="478"/>
          <ac:spMkLst>
            <pc:docMk/>
            <pc:sldMk cId="4282544769" sldId="679"/>
            <ac:spMk id="2" creationId="{70AB3EF6-BB7D-4D73-9C21-731770A78952}"/>
          </ac:spMkLst>
        </pc:spChg>
        <pc:spChg chg="mod">
          <ac:chgData name="Josef Rodis" userId="4c2fe6b2-b78e-4fe9-8472-2d564a269380" providerId="ADAL" clId="{97106527-E4D0-404F-A237-74458DB9A204}" dt="2023-01-24T07:14:46.688" v="25" actId="207"/>
          <ac:spMkLst>
            <pc:docMk/>
            <pc:sldMk cId="4282544769" sldId="679"/>
            <ac:spMk id="3" creationId="{042D9E7B-D1BB-4A59-8D12-11E6C2FA55AC}"/>
          </ac:spMkLst>
        </pc:spChg>
        <pc:graphicFrameChg chg="mod">
          <ac:chgData name="Josef Rodis" userId="4c2fe6b2-b78e-4fe9-8472-2d564a269380" providerId="ADAL" clId="{97106527-E4D0-404F-A237-74458DB9A204}" dt="2023-01-24T07:14:26.297" v="24" actId="1076"/>
          <ac:graphicFrameMkLst>
            <pc:docMk/>
            <pc:sldMk cId="4282544769" sldId="679"/>
            <ac:graphicFrameMk id="8" creationId="{EE57CCAA-97BB-67E2-1193-13C9AF115055}"/>
          </ac:graphicFrameMkLst>
        </pc:graphicFrameChg>
      </pc:sldChg>
      <pc:sldChg chg="delSp mod">
        <pc:chgData name="Josef Rodis" userId="4c2fe6b2-b78e-4fe9-8472-2d564a269380" providerId="ADAL" clId="{97106527-E4D0-404F-A237-74458DB9A204}" dt="2023-01-24T23:53:10.049" v="118" actId="478"/>
        <pc:sldMkLst>
          <pc:docMk/>
          <pc:sldMk cId="4222520601" sldId="681"/>
        </pc:sldMkLst>
        <pc:spChg chg="del">
          <ac:chgData name="Josef Rodis" userId="4c2fe6b2-b78e-4fe9-8472-2d564a269380" providerId="ADAL" clId="{97106527-E4D0-404F-A237-74458DB9A204}" dt="2023-01-24T23:53:10.049" v="118" actId="478"/>
          <ac:spMkLst>
            <pc:docMk/>
            <pc:sldMk cId="4222520601" sldId="681"/>
            <ac:spMk id="6" creationId="{9D46F5E4-2739-B71A-4CCB-AE4928045F38}"/>
          </ac:spMkLst>
        </pc:spChg>
      </pc:sldChg>
      <pc:sldChg chg="delSp modSp mod">
        <pc:chgData name="Josef Rodis" userId="4c2fe6b2-b78e-4fe9-8472-2d564a269380" providerId="ADAL" clId="{97106527-E4D0-404F-A237-74458DB9A204}" dt="2023-01-24T23:53:19.245" v="120" actId="478"/>
        <pc:sldMkLst>
          <pc:docMk/>
          <pc:sldMk cId="1431091051" sldId="688"/>
        </pc:sldMkLst>
        <pc:spChg chg="del">
          <ac:chgData name="Josef Rodis" userId="4c2fe6b2-b78e-4fe9-8472-2d564a269380" providerId="ADAL" clId="{97106527-E4D0-404F-A237-74458DB9A204}" dt="2023-01-24T23:53:19.245" v="120" actId="478"/>
          <ac:spMkLst>
            <pc:docMk/>
            <pc:sldMk cId="1431091051" sldId="688"/>
            <ac:spMk id="2" creationId="{70AB3EF6-BB7D-4D73-9C21-731770A78952}"/>
          </ac:spMkLst>
        </pc:spChg>
        <pc:spChg chg="mod">
          <ac:chgData name="Josef Rodis" userId="4c2fe6b2-b78e-4fe9-8472-2d564a269380" providerId="ADAL" clId="{97106527-E4D0-404F-A237-74458DB9A204}" dt="2023-01-24T07:23:04.163" v="39" actId="14100"/>
          <ac:spMkLst>
            <pc:docMk/>
            <pc:sldMk cId="1431091051" sldId="688"/>
            <ac:spMk id="3" creationId="{042D9E7B-D1BB-4A59-8D12-11E6C2FA55AC}"/>
          </ac:spMkLst>
        </pc:spChg>
      </pc:sldChg>
      <pc:sldChg chg="delSp mod">
        <pc:chgData name="Josef Rodis" userId="4c2fe6b2-b78e-4fe9-8472-2d564a269380" providerId="ADAL" clId="{97106527-E4D0-404F-A237-74458DB9A204}" dt="2023-01-24T23:53:21.086" v="121" actId="478"/>
        <pc:sldMkLst>
          <pc:docMk/>
          <pc:sldMk cId="2175723727" sldId="689"/>
        </pc:sldMkLst>
        <pc:spChg chg="del">
          <ac:chgData name="Josef Rodis" userId="4c2fe6b2-b78e-4fe9-8472-2d564a269380" providerId="ADAL" clId="{97106527-E4D0-404F-A237-74458DB9A204}" dt="2023-01-24T23:53:21.086" v="121" actId="478"/>
          <ac:spMkLst>
            <pc:docMk/>
            <pc:sldMk cId="2175723727" sldId="689"/>
            <ac:spMk id="2" creationId="{70AB3EF6-BB7D-4D73-9C21-731770A78952}"/>
          </ac:spMkLst>
        </pc:spChg>
      </pc:sldChg>
      <pc:sldChg chg="delSp mod">
        <pc:chgData name="Josef Rodis" userId="4c2fe6b2-b78e-4fe9-8472-2d564a269380" providerId="ADAL" clId="{97106527-E4D0-404F-A237-74458DB9A204}" dt="2023-01-24T23:53:22.926" v="122" actId="478"/>
        <pc:sldMkLst>
          <pc:docMk/>
          <pc:sldMk cId="3497429052" sldId="691"/>
        </pc:sldMkLst>
        <pc:spChg chg="del">
          <ac:chgData name="Josef Rodis" userId="4c2fe6b2-b78e-4fe9-8472-2d564a269380" providerId="ADAL" clId="{97106527-E4D0-404F-A237-74458DB9A204}" dt="2023-01-24T23:53:22.926" v="122" actId="478"/>
          <ac:spMkLst>
            <pc:docMk/>
            <pc:sldMk cId="3497429052" sldId="691"/>
            <ac:spMk id="6" creationId="{9D46F5E4-2739-B71A-4CCB-AE4928045F38}"/>
          </ac:spMkLst>
        </pc:spChg>
      </pc:sldChg>
      <pc:sldChg chg="delSp mod">
        <pc:chgData name="Josef Rodis" userId="4c2fe6b2-b78e-4fe9-8472-2d564a269380" providerId="ADAL" clId="{97106527-E4D0-404F-A237-74458DB9A204}" dt="2023-01-24T23:53:25.456" v="123" actId="478"/>
        <pc:sldMkLst>
          <pc:docMk/>
          <pc:sldMk cId="2189721226" sldId="692"/>
        </pc:sldMkLst>
        <pc:spChg chg="del">
          <ac:chgData name="Josef Rodis" userId="4c2fe6b2-b78e-4fe9-8472-2d564a269380" providerId="ADAL" clId="{97106527-E4D0-404F-A237-74458DB9A204}" dt="2023-01-24T23:53:25.456" v="123" actId="478"/>
          <ac:spMkLst>
            <pc:docMk/>
            <pc:sldMk cId="2189721226" sldId="692"/>
            <ac:spMk id="6" creationId="{9D46F5E4-2739-B71A-4CCB-AE4928045F38}"/>
          </ac:spMkLst>
        </pc:spChg>
      </pc:sldChg>
      <pc:sldChg chg="delSp mod">
        <pc:chgData name="Josef Rodis" userId="4c2fe6b2-b78e-4fe9-8472-2d564a269380" providerId="ADAL" clId="{97106527-E4D0-404F-A237-74458DB9A204}" dt="2023-01-24T23:53:29.199" v="124" actId="478"/>
        <pc:sldMkLst>
          <pc:docMk/>
          <pc:sldMk cId="2157496489" sldId="694"/>
        </pc:sldMkLst>
        <pc:spChg chg="del">
          <ac:chgData name="Josef Rodis" userId="4c2fe6b2-b78e-4fe9-8472-2d564a269380" providerId="ADAL" clId="{97106527-E4D0-404F-A237-74458DB9A204}" dt="2023-01-24T23:53:29.199" v="124" actId="478"/>
          <ac:spMkLst>
            <pc:docMk/>
            <pc:sldMk cId="2157496489" sldId="694"/>
            <ac:spMk id="2" creationId="{70AB3EF6-BB7D-4D73-9C21-731770A78952}"/>
          </ac:spMkLst>
        </pc:spChg>
      </pc:sldChg>
      <pc:sldChg chg="delSp mod">
        <pc:chgData name="Josef Rodis" userId="4c2fe6b2-b78e-4fe9-8472-2d564a269380" providerId="ADAL" clId="{97106527-E4D0-404F-A237-74458DB9A204}" dt="2023-01-24T23:53:36.190" v="126" actId="478"/>
        <pc:sldMkLst>
          <pc:docMk/>
          <pc:sldMk cId="441673351" sldId="695"/>
        </pc:sldMkLst>
        <pc:spChg chg="del">
          <ac:chgData name="Josef Rodis" userId="4c2fe6b2-b78e-4fe9-8472-2d564a269380" providerId="ADAL" clId="{97106527-E4D0-404F-A237-74458DB9A204}" dt="2023-01-24T23:53:36.190" v="126" actId="478"/>
          <ac:spMkLst>
            <pc:docMk/>
            <pc:sldMk cId="441673351" sldId="695"/>
            <ac:spMk id="2" creationId="{70AB3EF6-BB7D-4D73-9C21-731770A78952}"/>
          </ac:spMkLst>
        </pc:spChg>
      </pc:sldChg>
      <pc:sldChg chg="delSp mod">
        <pc:chgData name="Josef Rodis" userId="4c2fe6b2-b78e-4fe9-8472-2d564a269380" providerId="ADAL" clId="{97106527-E4D0-404F-A237-74458DB9A204}" dt="2023-01-24T23:53:39.472" v="127" actId="478"/>
        <pc:sldMkLst>
          <pc:docMk/>
          <pc:sldMk cId="4288464651" sldId="697"/>
        </pc:sldMkLst>
        <pc:spChg chg="del">
          <ac:chgData name="Josef Rodis" userId="4c2fe6b2-b78e-4fe9-8472-2d564a269380" providerId="ADAL" clId="{97106527-E4D0-404F-A237-74458DB9A204}" dt="2023-01-24T23:53:39.472" v="127" actId="478"/>
          <ac:spMkLst>
            <pc:docMk/>
            <pc:sldMk cId="4288464651" sldId="697"/>
            <ac:spMk id="6" creationId="{9D46F5E4-2739-B71A-4CCB-AE4928045F38}"/>
          </ac:spMkLst>
        </pc:spChg>
      </pc:sldChg>
      <pc:sldChg chg="delSp modSp mod">
        <pc:chgData name="Josef Rodis" userId="4c2fe6b2-b78e-4fe9-8472-2d564a269380" providerId="ADAL" clId="{97106527-E4D0-404F-A237-74458DB9A204}" dt="2023-01-24T23:53:42.126" v="128" actId="478"/>
        <pc:sldMkLst>
          <pc:docMk/>
          <pc:sldMk cId="4272651729" sldId="701"/>
        </pc:sldMkLst>
        <pc:spChg chg="del">
          <ac:chgData name="Josef Rodis" userId="4c2fe6b2-b78e-4fe9-8472-2d564a269380" providerId="ADAL" clId="{97106527-E4D0-404F-A237-74458DB9A204}" dt="2023-01-24T23:50:43.451" v="105" actId="478"/>
          <ac:spMkLst>
            <pc:docMk/>
            <pc:sldMk cId="4272651729" sldId="701"/>
            <ac:spMk id="5" creationId="{191E3C24-B3BE-E59B-39AF-9C166604BE87}"/>
          </ac:spMkLst>
        </pc:spChg>
        <pc:spChg chg="del">
          <ac:chgData name="Josef Rodis" userId="4c2fe6b2-b78e-4fe9-8472-2d564a269380" providerId="ADAL" clId="{97106527-E4D0-404F-A237-74458DB9A204}" dt="2023-01-24T23:53:42.126" v="128" actId="478"/>
          <ac:spMkLst>
            <pc:docMk/>
            <pc:sldMk cId="4272651729" sldId="701"/>
            <ac:spMk id="6" creationId="{9D46F5E4-2739-B71A-4CCB-AE4928045F38}"/>
          </ac:spMkLst>
        </pc:spChg>
        <pc:spChg chg="mod">
          <ac:chgData name="Josef Rodis" userId="4c2fe6b2-b78e-4fe9-8472-2d564a269380" providerId="ADAL" clId="{97106527-E4D0-404F-A237-74458DB9A204}" dt="2023-01-24T23:50:48.750" v="107" actId="14100"/>
          <ac:spMkLst>
            <pc:docMk/>
            <pc:sldMk cId="4272651729" sldId="701"/>
            <ac:spMk id="7" creationId="{64474E25-7C80-54DC-3F36-88A6CAC03C33}"/>
          </ac:spMkLst>
        </pc:spChg>
        <pc:picChg chg="del">
          <ac:chgData name="Josef Rodis" userId="4c2fe6b2-b78e-4fe9-8472-2d564a269380" providerId="ADAL" clId="{97106527-E4D0-404F-A237-74458DB9A204}" dt="2023-01-24T23:50:44.010" v="106" actId="478"/>
          <ac:picMkLst>
            <pc:docMk/>
            <pc:sldMk cId="4272651729" sldId="701"/>
            <ac:picMk id="4" creationId="{35D41214-2D7E-5F3E-1954-E14897FF9DA2}"/>
          </ac:picMkLst>
        </pc:picChg>
      </pc:sldChg>
      <pc:sldChg chg="delSp mod">
        <pc:chgData name="Josef Rodis" userId="4c2fe6b2-b78e-4fe9-8472-2d564a269380" providerId="ADAL" clId="{97106527-E4D0-404F-A237-74458DB9A204}" dt="2023-01-24T23:53:45.554" v="129" actId="478"/>
        <pc:sldMkLst>
          <pc:docMk/>
          <pc:sldMk cId="2129720350" sldId="702"/>
        </pc:sldMkLst>
        <pc:spChg chg="del">
          <ac:chgData name="Josef Rodis" userId="4c2fe6b2-b78e-4fe9-8472-2d564a269380" providerId="ADAL" clId="{97106527-E4D0-404F-A237-74458DB9A204}" dt="2023-01-24T23:53:45.554" v="129" actId="478"/>
          <ac:spMkLst>
            <pc:docMk/>
            <pc:sldMk cId="2129720350" sldId="702"/>
            <ac:spMk id="6" creationId="{9D46F5E4-2739-B71A-4CCB-AE4928045F38}"/>
          </ac:spMkLst>
        </pc:spChg>
      </pc:sldChg>
      <pc:sldChg chg="delSp modSp mod">
        <pc:chgData name="Josef Rodis" userId="4c2fe6b2-b78e-4fe9-8472-2d564a269380" providerId="ADAL" clId="{97106527-E4D0-404F-A237-74458DB9A204}" dt="2023-01-24T23:53:47.824" v="130" actId="478"/>
        <pc:sldMkLst>
          <pc:docMk/>
          <pc:sldMk cId="1359426184" sldId="704"/>
        </pc:sldMkLst>
        <pc:spChg chg="del">
          <ac:chgData name="Josef Rodis" userId="4c2fe6b2-b78e-4fe9-8472-2d564a269380" providerId="ADAL" clId="{97106527-E4D0-404F-A237-74458DB9A204}" dt="2023-01-24T23:53:47.824" v="130" actId="478"/>
          <ac:spMkLst>
            <pc:docMk/>
            <pc:sldMk cId="1359426184" sldId="704"/>
            <ac:spMk id="2" creationId="{70AB3EF6-BB7D-4D73-9C21-731770A78952}"/>
          </ac:spMkLst>
        </pc:spChg>
        <pc:graphicFrameChg chg="mod">
          <ac:chgData name="Josef Rodis" userId="4c2fe6b2-b78e-4fe9-8472-2d564a269380" providerId="ADAL" clId="{97106527-E4D0-404F-A237-74458DB9A204}" dt="2023-01-24T07:27:24.601" v="42" actId="20577"/>
          <ac:graphicFrameMkLst>
            <pc:docMk/>
            <pc:sldMk cId="1359426184" sldId="704"/>
            <ac:graphicFrameMk id="7" creationId="{1131F264-F92A-C4EE-EBD0-E44AF2DC5687}"/>
          </ac:graphicFrameMkLst>
        </pc:graphicFrameChg>
      </pc:sldChg>
      <pc:sldChg chg="delSp modSp mod">
        <pc:chgData name="Josef Rodis" userId="4c2fe6b2-b78e-4fe9-8472-2d564a269380" providerId="ADAL" clId="{97106527-E4D0-404F-A237-74458DB9A204}" dt="2023-01-24T23:53:49.759" v="131" actId="478"/>
        <pc:sldMkLst>
          <pc:docMk/>
          <pc:sldMk cId="3721918051" sldId="705"/>
        </pc:sldMkLst>
        <pc:spChg chg="del">
          <ac:chgData name="Josef Rodis" userId="4c2fe6b2-b78e-4fe9-8472-2d564a269380" providerId="ADAL" clId="{97106527-E4D0-404F-A237-74458DB9A204}" dt="2023-01-24T23:53:49.759" v="131" actId="478"/>
          <ac:spMkLst>
            <pc:docMk/>
            <pc:sldMk cId="3721918051" sldId="705"/>
            <ac:spMk id="2" creationId="{70AB3EF6-BB7D-4D73-9C21-731770A78952}"/>
          </ac:spMkLst>
        </pc:spChg>
        <pc:graphicFrameChg chg="mod">
          <ac:chgData name="Josef Rodis" userId="4c2fe6b2-b78e-4fe9-8472-2d564a269380" providerId="ADAL" clId="{97106527-E4D0-404F-A237-74458DB9A204}" dt="2023-01-24T07:27:51.453" v="45" actId="20577"/>
          <ac:graphicFrameMkLst>
            <pc:docMk/>
            <pc:sldMk cId="3721918051" sldId="705"/>
            <ac:graphicFrameMk id="7" creationId="{1131F264-F92A-C4EE-EBD0-E44AF2DC5687}"/>
          </ac:graphicFrameMkLst>
        </pc:graphicFrameChg>
      </pc:sldChg>
      <pc:sldChg chg="delSp mod">
        <pc:chgData name="Josef Rodis" userId="4c2fe6b2-b78e-4fe9-8472-2d564a269380" providerId="ADAL" clId="{97106527-E4D0-404F-A237-74458DB9A204}" dt="2023-01-24T23:53:56.384" v="133" actId="478"/>
        <pc:sldMkLst>
          <pc:docMk/>
          <pc:sldMk cId="444822229" sldId="706"/>
        </pc:sldMkLst>
        <pc:spChg chg="del">
          <ac:chgData name="Josef Rodis" userId="4c2fe6b2-b78e-4fe9-8472-2d564a269380" providerId="ADAL" clId="{97106527-E4D0-404F-A237-74458DB9A204}" dt="2023-01-24T23:53:56.384" v="133" actId="478"/>
          <ac:spMkLst>
            <pc:docMk/>
            <pc:sldMk cId="444822229" sldId="706"/>
            <ac:spMk id="2" creationId="{70AB3EF6-BB7D-4D73-9C21-731770A78952}"/>
          </ac:spMkLst>
        </pc:spChg>
      </pc:sldChg>
      <pc:sldChg chg="delSp modSp mod">
        <pc:chgData name="Josef Rodis" userId="4c2fe6b2-b78e-4fe9-8472-2d564a269380" providerId="ADAL" clId="{97106527-E4D0-404F-A237-74458DB9A204}" dt="2023-01-24T23:53:52.738" v="132" actId="478"/>
        <pc:sldMkLst>
          <pc:docMk/>
          <pc:sldMk cId="397153391" sldId="707"/>
        </pc:sldMkLst>
        <pc:spChg chg="del">
          <ac:chgData name="Josef Rodis" userId="4c2fe6b2-b78e-4fe9-8472-2d564a269380" providerId="ADAL" clId="{97106527-E4D0-404F-A237-74458DB9A204}" dt="2023-01-24T23:53:52.738" v="132" actId="478"/>
          <ac:spMkLst>
            <pc:docMk/>
            <pc:sldMk cId="397153391" sldId="707"/>
            <ac:spMk id="6" creationId="{9D46F5E4-2739-B71A-4CCB-AE4928045F38}"/>
          </ac:spMkLst>
        </pc:spChg>
        <pc:spChg chg="mod">
          <ac:chgData name="Josef Rodis" userId="4c2fe6b2-b78e-4fe9-8472-2d564a269380" providerId="ADAL" clId="{97106527-E4D0-404F-A237-74458DB9A204}" dt="2023-01-24T07:28:10.412" v="46" actId="14100"/>
          <ac:spMkLst>
            <pc:docMk/>
            <pc:sldMk cId="397153391" sldId="707"/>
            <ac:spMk id="7" creationId="{64474E25-7C80-54DC-3F36-88A6CAC03C33}"/>
          </ac:spMkLst>
        </pc:spChg>
        <pc:picChg chg="mod">
          <ac:chgData name="Josef Rodis" userId="4c2fe6b2-b78e-4fe9-8472-2d564a269380" providerId="ADAL" clId="{97106527-E4D0-404F-A237-74458DB9A204}" dt="2023-01-24T07:28:14.318" v="47" actId="1076"/>
          <ac:picMkLst>
            <pc:docMk/>
            <pc:sldMk cId="397153391" sldId="707"/>
            <ac:picMk id="3" creationId="{397D5DD2-69B4-A35F-2FE2-40926BCAFCFB}"/>
          </ac:picMkLst>
        </pc:picChg>
      </pc:sldChg>
      <pc:sldChg chg="delSp mod">
        <pc:chgData name="Josef Rodis" userId="4c2fe6b2-b78e-4fe9-8472-2d564a269380" providerId="ADAL" clId="{97106527-E4D0-404F-A237-74458DB9A204}" dt="2023-01-24T23:53:58.481" v="134" actId="478"/>
        <pc:sldMkLst>
          <pc:docMk/>
          <pc:sldMk cId="2153925090" sldId="710"/>
        </pc:sldMkLst>
        <pc:spChg chg="del">
          <ac:chgData name="Josef Rodis" userId="4c2fe6b2-b78e-4fe9-8472-2d564a269380" providerId="ADAL" clId="{97106527-E4D0-404F-A237-74458DB9A204}" dt="2023-01-24T23:53:58.481" v="134" actId="478"/>
          <ac:spMkLst>
            <pc:docMk/>
            <pc:sldMk cId="2153925090" sldId="710"/>
            <ac:spMk id="2" creationId="{70AB3EF6-BB7D-4D73-9C21-731770A78952}"/>
          </ac:spMkLst>
        </pc:spChg>
      </pc:sldChg>
      <pc:sldChg chg="delSp mod">
        <pc:chgData name="Josef Rodis" userId="4c2fe6b2-b78e-4fe9-8472-2d564a269380" providerId="ADAL" clId="{97106527-E4D0-404F-A237-74458DB9A204}" dt="2023-01-24T23:54:01.200" v="135" actId="478"/>
        <pc:sldMkLst>
          <pc:docMk/>
          <pc:sldMk cId="3080730821" sldId="711"/>
        </pc:sldMkLst>
        <pc:spChg chg="del">
          <ac:chgData name="Josef Rodis" userId="4c2fe6b2-b78e-4fe9-8472-2d564a269380" providerId="ADAL" clId="{97106527-E4D0-404F-A237-74458DB9A204}" dt="2023-01-24T23:54:01.200" v="135" actId="478"/>
          <ac:spMkLst>
            <pc:docMk/>
            <pc:sldMk cId="3080730821" sldId="711"/>
            <ac:spMk id="6" creationId="{9D46F5E4-2739-B71A-4CCB-AE4928045F38}"/>
          </ac:spMkLst>
        </pc:spChg>
      </pc:sldChg>
      <pc:sldChg chg="delSp mod">
        <pc:chgData name="Josef Rodis" userId="4c2fe6b2-b78e-4fe9-8472-2d564a269380" providerId="ADAL" clId="{97106527-E4D0-404F-A237-74458DB9A204}" dt="2023-01-24T23:54:03.459" v="136" actId="478"/>
        <pc:sldMkLst>
          <pc:docMk/>
          <pc:sldMk cId="3620553729" sldId="714"/>
        </pc:sldMkLst>
        <pc:spChg chg="del">
          <ac:chgData name="Josef Rodis" userId="4c2fe6b2-b78e-4fe9-8472-2d564a269380" providerId="ADAL" clId="{97106527-E4D0-404F-A237-74458DB9A204}" dt="2023-01-24T23:54:03.459" v="136" actId="478"/>
          <ac:spMkLst>
            <pc:docMk/>
            <pc:sldMk cId="3620553729" sldId="714"/>
            <ac:spMk id="6" creationId="{9D46F5E4-2739-B71A-4CCB-AE4928045F38}"/>
          </ac:spMkLst>
        </pc:spChg>
      </pc:sldChg>
      <pc:sldChg chg="delSp mod">
        <pc:chgData name="Josef Rodis" userId="4c2fe6b2-b78e-4fe9-8472-2d564a269380" providerId="ADAL" clId="{97106527-E4D0-404F-A237-74458DB9A204}" dt="2023-01-24T23:54:06.030" v="137" actId="478"/>
        <pc:sldMkLst>
          <pc:docMk/>
          <pc:sldMk cId="2993125188" sldId="715"/>
        </pc:sldMkLst>
        <pc:spChg chg="del">
          <ac:chgData name="Josef Rodis" userId="4c2fe6b2-b78e-4fe9-8472-2d564a269380" providerId="ADAL" clId="{97106527-E4D0-404F-A237-74458DB9A204}" dt="2023-01-24T23:54:06.030" v="137" actId="478"/>
          <ac:spMkLst>
            <pc:docMk/>
            <pc:sldMk cId="2993125188" sldId="715"/>
            <ac:spMk id="2" creationId="{70AB3EF6-BB7D-4D73-9C21-731770A78952}"/>
          </ac:spMkLst>
        </pc:spChg>
      </pc:sldChg>
      <pc:sldChg chg="delSp mod">
        <pc:chgData name="Josef Rodis" userId="4c2fe6b2-b78e-4fe9-8472-2d564a269380" providerId="ADAL" clId="{97106527-E4D0-404F-A237-74458DB9A204}" dt="2023-01-24T23:54:09.874" v="138" actId="478"/>
        <pc:sldMkLst>
          <pc:docMk/>
          <pc:sldMk cId="2868020125" sldId="719"/>
        </pc:sldMkLst>
        <pc:spChg chg="del">
          <ac:chgData name="Josef Rodis" userId="4c2fe6b2-b78e-4fe9-8472-2d564a269380" providerId="ADAL" clId="{97106527-E4D0-404F-A237-74458DB9A204}" dt="2023-01-24T23:54:09.874" v="138" actId="478"/>
          <ac:spMkLst>
            <pc:docMk/>
            <pc:sldMk cId="2868020125" sldId="719"/>
            <ac:spMk id="2" creationId="{70AB3EF6-BB7D-4D73-9C21-731770A78952}"/>
          </ac:spMkLst>
        </pc:spChg>
      </pc:sldChg>
      <pc:sldChg chg="addSp delSp modSp mod">
        <pc:chgData name="Josef Rodis" userId="4c2fe6b2-b78e-4fe9-8472-2d564a269380" providerId="ADAL" clId="{97106527-E4D0-404F-A237-74458DB9A204}" dt="2023-01-24T23:34:45.612" v="104" actId="14100"/>
        <pc:sldMkLst>
          <pc:docMk/>
          <pc:sldMk cId="3370069905" sldId="720"/>
        </pc:sldMkLst>
        <pc:spChg chg="del">
          <ac:chgData name="Josef Rodis" userId="4c2fe6b2-b78e-4fe9-8472-2d564a269380" providerId="ADAL" clId="{97106527-E4D0-404F-A237-74458DB9A204}" dt="2023-01-24T23:32:36.377" v="88" actId="478"/>
          <ac:spMkLst>
            <pc:docMk/>
            <pc:sldMk cId="3370069905" sldId="720"/>
            <ac:spMk id="5" creationId="{191E3C24-B3BE-E59B-39AF-9C166604BE87}"/>
          </ac:spMkLst>
        </pc:spChg>
        <pc:spChg chg="add del mod">
          <ac:chgData name="Josef Rodis" userId="4c2fe6b2-b78e-4fe9-8472-2d564a269380" providerId="ADAL" clId="{97106527-E4D0-404F-A237-74458DB9A204}" dt="2023-01-24T23:34:02.048" v="94" actId="12084"/>
          <ac:spMkLst>
            <pc:docMk/>
            <pc:sldMk cId="3370069905" sldId="720"/>
            <ac:spMk id="6" creationId="{FD1F5CD5-FC4A-F0B0-2C68-6B8BF3DC5596}"/>
          </ac:spMkLst>
        </pc:spChg>
        <pc:spChg chg="mod">
          <ac:chgData name="Josef Rodis" userId="4c2fe6b2-b78e-4fe9-8472-2d564a269380" providerId="ADAL" clId="{97106527-E4D0-404F-A237-74458DB9A204}" dt="2023-01-24T23:34:35.280" v="102" actId="6549"/>
          <ac:spMkLst>
            <pc:docMk/>
            <pc:sldMk cId="3370069905" sldId="720"/>
            <ac:spMk id="7" creationId="{64474E25-7C80-54DC-3F36-88A6CAC03C33}"/>
          </ac:spMkLst>
        </pc:spChg>
        <pc:graphicFrameChg chg="add mod">
          <ac:chgData name="Josef Rodis" userId="4c2fe6b2-b78e-4fe9-8472-2d564a269380" providerId="ADAL" clId="{97106527-E4D0-404F-A237-74458DB9A204}" dt="2023-01-24T23:34:45.612" v="104" actId="14100"/>
          <ac:graphicFrameMkLst>
            <pc:docMk/>
            <pc:sldMk cId="3370069905" sldId="720"/>
            <ac:graphicFrameMk id="8" creationId="{A2DA7A73-0E10-A3C5-9895-075B2865CBFB}"/>
          </ac:graphicFrameMkLst>
        </pc:graphicFrameChg>
        <pc:picChg chg="del">
          <ac:chgData name="Josef Rodis" userId="4c2fe6b2-b78e-4fe9-8472-2d564a269380" providerId="ADAL" clId="{97106527-E4D0-404F-A237-74458DB9A204}" dt="2023-01-24T23:32:37.177" v="89" actId="478"/>
          <ac:picMkLst>
            <pc:docMk/>
            <pc:sldMk cId="3370069905" sldId="720"/>
            <ac:picMk id="4" creationId="{35D41214-2D7E-5F3E-1954-E14897FF9DA2}"/>
          </ac:picMkLst>
        </pc:picChg>
      </pc:sldChg>
      <pc:sldChg chg="delSp mod addCm delCm">
        <pc:chgData name="Josef Rodis" userId="4c2fe6b2-b78e-4fe9-8472-2d564a269380" providerId="ADAL" clId="{97106527-E4D0-404F-A237-74458DB9A204}" dt="2023-01-24T23:54:11.471" v="139" actId="478"/>
        <pc:sldMkLst>
          <pc:docMk/>
          <pc:sldMk cId="3700935638" sldId="721"/>
        </pc:sldMkLst>
        <pc:spChg chg="del">
          <ac:chgData name="Josef Rodis" userId="4c2fe6b2-b78e-4fe9-8472-2d564a269380" providerId="ADAL" clId="{97106527-E4D0-404F-A237-74458DB9A204}" dt="2023-01-24T23:54:11.471" v="139" actId="478"/>
          <ac:spMkLst>
            <pc:docMk/>
            <pc:sldMk cId="3700935638" sldId="721"/>
            <ac:spMk id="2" creationId="{70AB3EF6-BB7D-4D73-9C21-731770A78952}"/>
          </ac:spMkLst>
        </pc:spChg>
      </pc:sldChg>
      <pc:sldChg chg="delSp modSp mod">
        <pc:chgData name="Josef Rodis" userId="4c2fe6b2-b78e-4fe9-8472-2d564a269380" providerId="ADAL" clId="{97106527-E4D0-404F-A237-74458DB9A204}" dt="2023-01-24T23:28:31.346" v="87" actId="14100"/>
        <pc:sldMkLst>
          <pc:docMk/>
          <pc:sldMk cId="431185815" sldId="723"/>
        </pc:sldMkLst>
        <pc:spChg chg="del">
          <ac:chgData name="Josef Rodis" userId="4c2fe6b2-b78e-4fe9-8472-2d564a269380" providerId="ADAL" clId="{97106527-E4D0-404F-A237-74458DB9A204}" dt="2023-01-24T23:28:25.293" v="85" actId="478"/>
          <ac:spMkLst>
            <pc:docMk/>
            <pc:sldMk cId="431185815" sldId="723"/>
            <ac:spMk id="5" creationId="{191E3C24-B3BE-E59B-39AF-9C166604BE87}"/>
          </ac:spMkLst>
        </pc:spChg>
        <pc:spChg chg="mod">
          <ac:chgData name="Josef Rodis" userId="4c2fe6b2-b78e-4fe9-8472-2d564a269380" providerId="ADAL" clId="{97106527-E4D0-404F-A237-74458DB9A204}" dt="2023-01-24T23:28:31.346" v="87" actId="14100"/>
          <ac:spMkLst>
            <pc:docMk/>
            <pc:sldMk cId="431185815" sldId="723"/>
            <ac:spMk id="7" creationId="{64474E25-7C80-54DC-3F36-88A6CAC03C33}"/>
          </ac:spMkLst>
        </pc:spChg>
        <pc:picChg chg="del">
          <ac:chgData name="Josef Rodis" userId="4c2fe6b2-b78e-4fe9-8472-2d564a269380" providerId="ADAL" clId="{97106527-E4D0-404F-A237-74458DB9A204}" dt="2023-01-24T23:28:25.998" v="86" actId="478"/>
          <ac:picMkLst>
            <pc:docMk/>
            <pc:sldMk cId="431185815" sldId="723"/>
            <ac:picMk id="4" creationId="{35D41214-2D7E-5F3E-1954-E14897FF9DA2}"/>
          </ac:picMkLst>
        </pc:picChg>
      </pc:sldChg>
      <pc:sldChg chg="delSp mod">
        <pc:chgData name="Josef Rodis" userId="4c2fe6b2-b78e-4fe9-8472-2d564a269380" providerId="ADAL" clId="{97106527-E4D0-404F-A237-74458DB9A204}" dt="2023-01-24T23:53:12.897" v="119" actId="478"/>
        <pc:sldMkLst>
          <pc:docMk/>
          <pc:sldMk cId="2017071121" sldId="725"/>
        </pc:sldMkLst>
        <pc:spChg chg="del">
          <ac:chgData name="Josef Rodis" userId="4c2fe6b2-b78e-4fe9-8472-2d564a269380" providerId="ADAL" clId="{97106527-E4D0-404F-A237-74458DB9A204}" dt="2023-01-24T23:53:12.897" v="119" actId="478"/>
          <ac:spMkLst>
            <pc:docMk/>
            <pc:sldMk cId="2017071121" sldId="725"/>
            <ac:spMk id="6" creationId="{9D46F5E4-2739-B71A-4CCB-AE4928045F38}"/>
          </ac:spMkLst>
        </pc:spChg>
      </pc:sldChg>
      <pc:sldChg chg="delSp modSp mod">
        <pc:chgData name="Josef Rodis" userId="4c2fe6b2-b78e-4fe9-8472-2d564a269380" providerId="ADAL" clId="{97106527-E4D0-404F-A237-74458DB9A204}" dt="2023-01-24T23:54:15.698" v="140" actId="478"/>
        <pc:sldMkLst>
          <pc:docMk/>
          <pc:sldMk cId="4135724243" sldId="726"/>
        </pc:sldMkLst>
        <pc:spChg chg="del">
          <ac:chgData name="Josef Rodis" userId="4c2fe6b2-b78e-4fe9-8472-2d564a269380" providerId="ADAL" clId="{97106527-E4D0-404F-A237-74458DB9A204}" dt="2023-01-24T23:54:15.698" v="140" actId="478"/>
          <ac:spMkLst>
            <pc:docMk/>
            <pc:sldMk cId="4135724243" sldId="726"/>
            <ac:spMk id="2" creationId="{70AB3EF6-BB7D-4D73-9C21-731770A78952}"/>
          </ac:spMkLst>
        </pc:spChg>
        <pc:graphicFrameChg chg="mod">
          <ac:chgData name="Josef Rodis" userId="4c2fe6b2-b78e-4fe9-8472-2d564a269380" providerId="ADAL" clId="{97106527-E4D0-404F-A237-74458DB9A204}" dt="2023-01-24T22:31:32.340" v="50" actId="255"/>
          <ac:graphicFrameMkLst>
            <pc:docMk/>
            <pc:sldMk cId="4135724243" sldId="726"/>
            <ac:graphicFrameMk id="6" creationId="{E8CA0865-CFC9-5781-861B-3EDFB4ED898E}"/>
          </ac:graphicFrameMkLst>
        </pc:graphicFrameChg>
      </pc:sldChg>
      <pc:sldChg chg="delSp mod">
        <pc:chgData name="Josef Rodis" userId="4c2fe6b2-b78e-4fe9-8472-2d564a269380" providerId="ADAL" clId="{97106527-E4D0-404F-A237-74458DB9A204}" dt="2023-01-24T23:54:17.873" v="141" actId="478"/>
        <pc:sldMkLst>
          <pc:docMk/>
          <pc:sldMk cId="3711468477" sldId="727"/>
        </pc:sldMkLst>
        <pc:spChg chg="del">
          <ac:chgData name="Josef Rodis" userId="4c2fe6b2-b78e-4fe9-8472-2d564a269380" providerId="ADAL" clId="{97106527-E4D0-404F-A237-74458DB9A204}" dt="2023-01-24T23:54:17.873" v="141" actId="478"/>
          <ac:spMkLst>
            <pc:docMk/>
            <pc:sldMk cId="3711468477" sldId="727"/>
            <ac:spMk id="2" creationId="{70AB3EF6-BB7D-4D73-9C21-731770A78952}"/>
          </ac:spMkLst>
        </pc:spChg>
      </pc:sldChg>
      <pc:sldChg chg="delSp mod">
        <pc:chgData name="Josef Rodis" userId="4c2fe6b2-b78e-4fe9-8472-2d564a269380" providerId="ADAL" clId="{97106527-E4D0-404F-A237-74458DB9A204}" dt="2023-01-24T23:54:20.272" v="142" actId="478"/>
        <pc:sldMkLst>
          <pc:docMk/>
          <pc:sldMk cId="737338909" sldId="728"/>
        </pc:sldMkLst>
        <pc:spChg chg="del">
          <ac:chgData name="Josef Rodis" userId="4c2fe6b2-b78e-4fe9-8472-2d564a269380" providerId="ADAL" clId="{97106527-E4D0-404F-A237-74458DB9A204}" dt="2023-01-24T23:54:20.272" v="142" actId="478"/>
          <ac:spMkLst>
            <pc:docMk/>
            <pc:sldMk cId="737338909" sldId="728"/>
            <ac:spMk id="6" creationId="{9D46F5E4-2739-B71A-4CCB-AE4928045F38}"/>
          </ac:spMkLst>
        </pc:spChg>
      </pc:sldChg>
      <pc:sldChg chg="modSp">
        <pc:chgData name="Josef Rodis" userId="4c2fe6b2-b78e-4fe9-8472-2d564a269380" providerId="ADAL" clId="{97106527-E4D0-404F-A237-74458DB9A204}" dt="2023-01-24T22:33:57.807" v="51" actId="255"/>
        <pc:sldMkLst>
          <pc:docMk/>
          <pc:sldMk cId="4258838751" sldId="732"/>
        </pc:sldMkLst>
        <pc:graphicFrameChg chg="mod">
          <ac:chgData name="Josef Rodis" userId="4c2fe6b2-b78e-4fe9-8472-2d564a269380" providerId="ADAL" clId="{97106527-E4D0-404F-A237-74458DB9A204}" dt="2023-01-24T22:33:57.807" v="51" actId="255"/>
          <ac:graphicFrameMkLst>
            <pc:docMk/>
            <pc:sldMk cId="4258838751" sldId="732"/>
            <ac:graphicFrameMk id="6" creationId="{F2FB4198-0A64-6D06-0A29-47868FCD6A14}"/>
          </ac:graphicFrameMkLst>
        </pc:graphicFrameChg>
      </pc:sldChg>
      <pc:sldChg chg="delSp mod">
        <pc:chgData name="Josef Rodis" userId="4c2fe6b2-b78e-4fe9-8472-2d564a269380" providerId="ADAL" clId="{97106527-E4D0-404F-A237-74458DB9A204}" dt="2023-01-24T23:54:24.671" v="143" actId="478"/>
        <pc:sldMkLst>
          <pc:docMk/>
          <pc:sldMk cId="105975956" sldId="735"/>
        </pc:sldMkLst>
        <pc:spChg chg="del">
          <ac:chgData name="Josef Rodis" userId="4c2fe6b2-b78e-4fe9-8472-2d564a269380" providerId="ADAL" clId="{97106527-E4D0-404F-A237-74458DB9A204}" dt="2023-01-24T23:54:24.671" v="143" actId="478"/>
          <ac:spMkLst>
            <pc:docMk/>
            <pc:sldMk cId="105975956" sldId="735"/>
            <ac:spMk id="6" creationId="{9D46F5E4-2739-B71A-4CCB-AE4928045F38}"/>
          </ac:spMkLst>
        </pc:spChg>
      </pc:sldChg>
      <pc:sldChg chg="delSp mod">
        <pc:chgData name="Josef Rodis" userId="4c2fe6b2-b78e-4fe9-8472-2d564a269380" providerId="ADAL" clId="{97106527-E4D0-404F-A237-74458DB9A204}" dt="2023-01-24T23:54:27.713" v="144" actId="478"/>
        <pc:sldMkLst>
          <pc:docMk/>
          <pc:sldMk cId="1959819039" sldId="739"/>
        </pc:sldMkLst>
        <pc:spChg chg="del">
          <ac:chgData name="Josef Rodis" userId="4c2fe6b2-b78e-4fe9-8472-2d564a269380" providerId="ADAL" clId="{97106527-E4D0-404F-A237-74458DB9A204}" dt="2023-01-24T23:54:27.713" v="144" actId="478"/>
          <ac:spMkLst>
            <pc:docMk/>
            <pc:sldMk cId="1959819039" sldId="739"/>
            <ac:spMk id="6" creationId="{9D46F5E4-2739-B71A-4CCB-AE4928045F38}"/>
          </ac:spMkLst>
        </pc:spChg>
      </pc:sldChg>
      <pc:sldChg chg="delSp mod">
        <pc:chgData name="Josef Rodis" userId="4c2fe6b2-b78e-4fe9-8472-2d564a269380" providerId="ADAL" clId="{97106527-E4D0-404F-A237-74458DB9A204}" dt="2023-01-24T23:54:32.579" v="145" actId="478"/>
        <pc:sldMkLst>
          <pc:docMk/>
          <pc:sldMk cId="470533964" sldId="742"/>
        </pc:sldMkLst>
        <pc:spChg chg="del">
          <ac:chgData name="Josef Rodis" userId="4c2fe6b2-b78e-4fe9-8472-2d564a269380" providerId="ADAL" clId="{97106527-E4D0-404F-A237-74458DB9A204}" dt="2023-01-24T23:54:32.579" v="145" actId="478"/>
          <ac:spMkLst>
            <pc:docMk/>
            <pc:sldMk cId="470533964" sldId="742"/>
            <ac:spMk id="6" creationId="{9D46F5E4-2739-B71A-4CCB-AE4928045F38}"/>
          </ac:spMkLst>
        </pc:spChg>
      </pc:sldChg>
      <pc:sldChg chg="delSp modSp mod">
        <pc:chgData name="Josef Rodis" userId="4c2fe6b2-b78e-4fe9-8472-2d564a269380" providerId="ADAL" clId="{97106527-E4D0-404F-A237-74458DB9A204}" dt="2023-01-24T23:26:26.412" v="84" actId="14100"/>
        <pc:sldMkLst>
          <pc:docMk/>
          <pc:sldMk cId="3842331266" sldId="743"/>
        </pc:sldMkLst>
        <pc:spChg chg="mod">
          <ac:chgData name="Josef Rodis" userId="4c2fe6b2-b78e-4fe9-8472-2d564a269380" providerId="ADAL" clId="{97106527-E4D0-404F-A237-74458DB9A204}" dt="2023-01-24T23:26:26.412" v="84" actId="14100"/>
          <ac:spMkLst>
            <pc:docMk/>
            <pc:sldMk cId="3842331266" sldId="743"/>
            <ac:spMk id="7" creationId="{64474E25-7C80-54DC-3F36-88A6CAC03C33}"/>
          </ac:spMkLst>
        </pc:spChg>
        <pc:picChg chg="del">
          <ac:chgData name="Josef Rodis" userId="4c2fe6b2-b78e-4fe9-8472-2d564a269380" providerId="ADAL" clId="{97106527-E4D0-404F-A237-74458DB9A204}" dt="2023-01-24T23:26:15.510" v="83" actId="478"/>
          <ac:picMkLst>
            <pc:docMk/>
            <pc:sldMk cId="3842331266" sldId="743"/>
            <ac:picMk id="2" creationId="{7D7CBAA7-E833-6963-E929-5031C091B1BB}"/>
          </ac:picMkLst>
        </pc:picChg>
      </pc:sldChg>
      <pc:sldChg chg="delSp modSp mod">
        <pc:chgData name="Josef Rodis" userId="4c2fe6b2-b78e-4fe9-8472-2d564a269380" providerId="ADAL" clId="{97106527-E4D0-404F-A237-74458DB9A204}" dt="2023-01-24T23:54:34.625" v="146" actId="478"/>
        <pc:sldMkLst>
          <pc:docMk/>
          <pc:sldMk cId="4228208491" sldId="744"/>
        </pc:sldMkLst>
        <pc:spChg chg="del">
          <ac:chgData name="Josef Rodis" userId="4c2fe6b2-b78e-4fe9-8472-2d564a269380" providerId="ADAL" clId="{97106527-E4D0-404F-A237-74458DB9A204}" dt="2023-01-24T23:54:34.625" v="146" actId="478"/>
          <ac:spMkLst>
            <pc:docMk/>
            <pc:sldMk cId="4228208491" sldId="744"/>
            <ac:spMk id="2" creationId="{70AB3EF6-BB7D-4D73-9C21-731770A78952}"/>
          </ac:spMkLst>
        </pc:spChg>
        <pc:graphicFrameChg chg="mod">
          <ac:chgData name="Josef Rodis" userId="4c2fe6b2-b78e-4fe9-8472-2d564a269380" providerId="ADAL" clId="{97106527-E4D0-404F-A237-74458DB9A204}" dt="2023-01-24T22:35:18.638" v="52" actId="255"/>
          <ac:graphicFrameMkLst>
            <pc:docMk/>
            <pc:sldMk cId="4228208491" sldId="744"/>
            <ac:graphicFrameMk id="6" creationId="{952F71A1-75C9-D957-3EB5-8786B7E59DD1}"/>
          </ac:graphicFrameMkLst>
        </pc:graphicFrameChg>
      </pc:sldChg>
      <pc:sldChg chg="delSp modSp mod">
        <pc:chgData name="Josef Rodis" userId="4c2fe6b2-b78e-4fe9-8472-2d564a269380" providerId="ADAL" clId="{97106527-E4D0-404F-A237-74458DB9A204}" dt="2023-01-24T23:54:37.648" v="147" actId="478"/>
        <pc:sldMkLst>
          <pc:docMk/>
          <pc:sldMk cId="3743605129" sldId="745"/>
        </pc:sldMkLst>
        <pc:spChg chg="del">
          <ac:chgData name="Josef Rodis" userId="4c2fe6b2-b78e-4fe9-8472-2d564a269380" providerId="ADAL" clId="{97106527-E4D0-404F-A237-74458DB9A204}" dt="2023-01-24T23:54:37.648" v="147" actId="478"/>
          <ac:spMkLst>
            <pc:docMk/>
            <pc:sldMk cId="3743605129" sldId="745"/>
            <ac:spMk id="2" creationId="{70AB3EF6-BB7D-4D73-9C21-731770A78952}"/>
          </ac:spMkLst>
        </pc:spChg>
        <pc:graphicFrameChg chg="mod">
          <ac:chgData name="Josef Rodis" userId="4c2fe6b2-b78e-4fe9-8472-2d564a269380" providerId="ADAL" clId="{97106527-E4D0-404F-A237-74458DB9A204}" dt="2023-01-24T22:35:41.134" v="53" actId="255"/>
          <ac:graphicFrameMkLst>
            <pc:docMk/>
            <pc:sldMk cId="3743605129" sldId="745"/>
            <ac:graphicFrameMk id="6" creationId="{952F71A1-75C9-D957-3EB5-8786B7E59DD1}"/>
          </ac:graphicFrameMkLst>
        </pc:graphicFrameChg>
      </pc:sldChg>
      <pc:sldChg chg="delSp mod">
        <pc:chgData name="Josef Rodis" userId="4c2fe6b2-b78e-4fe9-8472-2d564a269380" providerId="ADAL" clId="{97106527-E4D0-404F-A237-74458DB9A204}" dt="2023-01-24T23:54:46.193" v="150" actId="478"/>
        <pc:sldMkLst>
          <pc:docMk/>
          <pc:sldMk cId="3316946344" sldId="746"/>
        </pc:sldMkLst>
        <pc:spChg chg="del">
          <ac:chgData name="Josef Rodis" userId="4c2fe6b2-b78e-4fe9-8472-2d564a269380" providerId="ADAL" clId="{97106527-E4D0-404F-A237-74458DB9A204}" dt="2023-01-24T23:54:46.193" v="150" actId="478"/>
          <ac:spMkLst>
            <pc:docMk/>
            <pc:sldMk cId="3316946344" sldId="746"/>
            <ac:spMk id="6" creationId="{9D46F5E4-2739-B71A-4CCB-AE4928045F38}"/>
          </ac:spMkLst>
        </pc:spChg>
      </pc:sldChg>
      <pc:sldChg chg="delSp modSp mod">
        <pc:chgData name="Josef Rodis" userId="4c2fe6b2-b78e-4fe9-8472-2d564a269380" providerId="ADAL" clId="{97106527-E4D0-404F-A237-74458DB9A204}" dt="2023-01-24T23:54:40.578" v="148" actId="478"/>
        <pc:sldMkLst>
          <pc:docMk/>
          <pc:sldMk cId="598186" sldId="747"/>
        </pc:sldMkLst>
        <pc:spChg chg="del">
          <ac:chgData name="Josef Rodis" userId="4c2fe6b2-b78e-4fe9-8472-2d564a269380" providerId="ADAL" clId="{97106527-E4D0-404F-A237-74458DB9A204}" dt="2023-01-24T23:54:40.578" v="148" actId="478"/>
          <ac:spMkLst>
            <pc:docMk/>
            <pc:sldMk cId="598186" sldId="747"/>
            <ac:spMk id="2" creationId="{70AB3EF6-BB7D-4D73-9C21-731770A78952}"/>
          </ac:spMkLst>
        </pc:spChg>
        <pc:graphicFrameChg chg="mod">
          <ac:chgData name="Josef Rodis" userId="4c2fe6b2-b78e-4fe9-8472-2d564a269380" providerId="ADAL" clId="{97106527-E4D0-404F-A237-74458DB9A204}" dt="2023-01-24T22:36:36.219" v="55" actId="14100"/>
          <ac:graphicFrameMkLst>
            <pc:docMk/>
            <pc:sldMk cId="598186" sldId="747"/>
            <ac:graphicFrameMk id="6" creationId="{2BC15C7C-718A-24D6-CC57-A434AD8F3D51}"/>
          </ac:graphicFrameMkLst>
        </pc:graphicFrameChg>
      </pc:sldChg>
      <pc:sldChg chg="delSp mod">
        <pc:chgData name="Josef Rodis" userId="4c2fe6b2-b78e-4fe9-8472-2d564a269380" providerId="ADAL" clId="{97106527-E4D0-404F-A237-74458DB9A204}" dt="2023-01-24T23:54:42.563" v="149" actId="478"/>
        <pc:sldMkLst>
          <pc:docMk/>
          <pc:sldMk cId="3224942166" sldId="749"/>
        </pc:sldMkLst>
        <pc:spChg chg="del">
          <ac:chgData name="Josef Rodis" userId="4c2fe6b2-b78e-4fe9-8472-2d564a269380" providerId="ADAL" clId="{97106527-E4D0-404F-A237-74458DB9A204}" dt="2023-01-24T23:54:42.563" v="149" actId="478"/>
          <ac:spMkLst>
            <pc:docMk/>
            <pc:sldMk cId="3224942166" sldId="749"/>
            <ac:spMk id="6" creationId="{9D46F5E4-2739-B71A-4CCB-AE4928045F38}"/>
          </ac:spMkLst>
        </pc:spChg>
      </pc:sldChg>
      <pc:sldChg chg="delSp modSp mod">
        <pc:chgData name="Josef Rodis" userId="4c2fe6b2-b78e-4fe9-8472-2d564a269380" providerId="ADAL" clId="{97106527-E4D0-404F-A237-74458DB9A204}" dt="2023-01-24T23:54:48.835" v="151" actId="478"/>
        <pc:sldMkLst>
          <pc:docMk/>
          <pc:sldMk cId="3042316583" sldId="750"/>
        </pc:sldMkLst>
        <pc:spChg chg="del">
          <ac:chgData name="Josef Rodis" userId="4c2fe6b2-b78e-4fe9-8472-2d564a269380" providerId="ADAL" clId="{97106527-E4D0-404F-A237-74458DB9A204}" dt="2023-01-24T23:54:48.835" v="151" actId="478"/>
          <ac:spMkLst>
            <pc:docMk/>
            <pc:sldMk cId="3042316583" sldId="750"/>
            <ac:spMk id="2" creationId="{70AB3EF6-BB7D-4D73-9C21-731770A78952}"/>
          </ac:spMkLst>
        </pc:spChg>
        <pc:spChg chg="mod">
          <ac:chgData name="Josef Rodis" userId="4c2fe6b2-b78e-4fe9-8472-2d564a269380" providerId="ADAL" clId="{97106527-E4D0-404F-A237-74458DB9A204}" dt="2023-01-24T22:38:18.128" v="56" actId="14100"/>
          <ac:spMkLst>
            <pc:docMk/>
            <pc:sldMk cId="3042316583" sldId="750"/>
            <ac:spMk id="3" creationId="{042D9E7B-D1BB-4A59-8D12-11E6C2FA55AC}"/>
          </ac:spMkLst>
        </pc:spChg>
      </pc:sldChg>
      <pc:sldChg chg="delSp mod">
        <pc:chgData name="Josef Rodis" userId="4c2fe6b2-b78e-4fe9-8472-2d564a269380" providerId="ADAL" clId="{97106527-E4D0-404F-A237-74458DB9A204}" dt="2023-01-24T23:54:51.331" v="152" actId="478"/>
        <pc:sldMkLst>
          <pc:docMk/>
          <pc:sldMk cId="3300553879" sldId="752"/>
        </pc:sldMkLst>
        <pc:spChg chg="del">
          <ac:chgData name="Josef Rodis" userId="4c2fe6b2-b78e-4fe9-8472-2d564a269380" providerId="ADAL" clId="{97106527-E4D0-404F-A237-74458DB9A204}" dt="2023-01-24T23:54:51.331" v="152" actId="478"/>
          <ac:spMkLst>
            <pc:docMk/>
            <pc:sldMk cId="3300553879" sldId="752"/>
            <ac:spMk id="2" creationId="{70AB3EF6-BB7D-4D73-9C21-731770A78952}"/>
          </ac:spMkLst>
        </pc:spChg>
      </pc:sldChg>
      <pc:sldChg chg="delSp modSp mod">
        <pc:chgData name="Josef Rodis" userId="4c2fe6b2-b78e-4fe9-8472-2d564a269380" providerId="ADAL" clId="{97106527-E4D0-404F-A237-74458DB9A204}" dt="2023-01-24T23:54:54.019" v="153" actId="478"/>
        <pc:sldMkLst>
          <pc:docMk/>
          <pc:sldMk cId="1773948750" sldId="753"/>
        </pc:sldMkLst>
        <pc:spChg chg="del">
          <ac:chgData name="Josef Rodis" userId="4c2fe6b2-b78e-4fe9-8472-2d564a269380" providerId="ADAL" clId="{97106527-E4D0-404F-A237-74458DB9A204}" dt="2023-01-24T23:54:54.019" v="153" actId="478"/>
          <ac:spMkLst>
            <pc:docMk/>
            <pc:sldMk cId="1773948750" sldId="753"/>
            <ac:spMk id="2" creationId="{70AB3EF6-BB7D-4D73-9C21-731770A78952}"/>
          </ac:spMkLst>
        </pc:spChg>
        <pc:graphicFrameChg chg="modGraphic">
          <ac:chgData name="Josef Rodis" userId="4c2fe6b2-b78e-4fe9-8472-2d564a269380" providerId="ADAL" clId="{97106527-E4D0-404F-A237-74458DB9A204}" dt="2023-01-24T22:39:57.139" v="58" actId="207"/>
          <ac:graphicFrameMkLst>
            <pc:docMk/>
            <pc:sldMk cId="1773948750" sldId="753"/>
            <ac:graphicFrameMk id="7" creationId="{748FBDE0-49A2-4A19-26E4-1FE89A8E46D7}"/>
          </ac:graphicFrameMkLst>
        </pc:graphicFrameChg>
      </pc:sldChg>
      <pc:sldChg chg="delSp mod">
        <pc:chgData name="Josef Rodis" userId="4c2fe6b2-b78e-4fe9-8472-2d564a269380" providerId="ADAL" clId="{97106527-E4D0-404F-A237-74458DB9A204}" dt="2023-01-24T23:54:56.033" v="154" actId="478"/>
        <pc:sldMkLst>
          <pc:docMk/>
          <pc:sldMk cId="728708365" sldId="755"/>
        </pc:sldMkLst>
        <pc:spChg chg="del">
          <ac:chgData name="Josef Rodis" userId="4c2fe6b2-b78e-4fe9-8472-2d564a269380" providerId="ADAL" clId="{97106527-E4D0-404F-A237-74458DB9A204}" dt="2023-01-24T23:54:56.033" v="154" actId="478"/>
          <ac:spMkLst>
            <pc:docMk/>
            <pc:sldMk cId="728708365" sldId="755"/>
            <ac:spMk id="6" creationId="{9D46F5E4-2739-B71A-4CCB-AE4928045F38}"/>
          </ac:spMkLst>
        </pc:spChg>
      </pc:sldChg>
      <pc:sldChg chg="delSp modSp mod">
        <pc:chgData name="Josef Rodis" userId="4c2fe6b2-b78e-4fe9-8472-2d564a269380" providerId="ADAL" clId="{97106527-E4D0-404F-A237-74458DB9A204}" dt="2023-01-24T23:54:58.900" v="155" actId="478"/>
        <pc:sldMkLst>
          <pc:docMk/>
          <pc:sldMk cId="2323987356" sldId="757"/>
        </pc:sldMkLst>
        <pc:spChg chg="del">
          <ac:chgData name="Josef Rodis" userId="4c2fe6b2-b78e-4fe9-8472-2d564a269380" providerId="ADAL" clId="{97106527-E4D0-404F-A237-74458DB9A204}" dt="2023-01-24T23:24:38.133" v="80" actId="478"/>
          <ac:spMkLst>
            <pc:docMk/>
            <pc:sldMk cId="2323987356" sldId="757"/>
            <ac:spMk id="5" creationId="{191E3C24-B3BE-E59B-39AF-9C166604BE87}"/>
          </ac:spMkLst>
        </pc:spChg>
        <pc:spChg chg="del">
          <ac:chgData name="Josef Rodis" userId="4c2fe6b2-b78e-4fe9-8472-2d564a269380" providerId="ADAL" clId="{97106527-E4D0-404F-A237-74458DB9A204}" dt="2023-01-24T23:54:58.900" v="155" actId="478"/>
          <ac:spMkLst>
            <pc:docMk/>
            <pc:sldMk cId="2323987356" sldId="757"/>
            <ac:spMk id="6" creationId="{9D46F5E4-2739-B71A-4CCB-AE4928045F38}"/>
          </ac:spMkLst>
        </pc:spChg>
        <pc:spChg chg="mod">
          <ac:chgData name="Josef Rodis" userId="4c2fe6b2-b78e-4fe9-8472-2d564a269380" providerId="ADAL" clId="{97106527-E4D0-404F-A237-74458DB9A204}" dt="2023-01-24T23:24:46.120" v="82" actId="14100"/>
          <ac:spMkLst>
            <pc:docMk/>
            <pc:sldMk cId="2323987356" sldId="757"/>
            <ac:spMk id="7" creationId="{64474E25-7C80-54DC-3F36-88A6CAC03C33}"/>
          </ac:spMkLst>
        </pc:spChg>
        <pc:picChg chg="del">
          <ac:chgData name="Josef Rodis" userId="4c2fe6b2-b78e-4fe9-8472-2d564a269380" providerId="ADAL" clId="{97106527-E4D0-404F-A237-74458DB9A204}" dt="2023-01-24T23:24:40.837" v="81" actId="478"/>
          <ac:picMkLst>
            <pc:docMk/>
            <pc:sldMk cId="2323987356" sldId="757"/>
            <ac:picMk id="4" creationId="{35D41214-2D7E-5F3E-1954-E14897FF9DA2}"/>
          </ac:picMkLst>
        </pc:picChg>
      </pc:sldChg>
      <pc:sldChg chg="delSp modSp mod">
        <pc:chgData name="Josef Rodis" userId="4c2fe6b2-b78e-4fe9-8472-2d564a269380" providerId="ADAL" clId="{97106527-E4D0-404F-A237-74458DB9A204}" dt="2023-01-24T23:55:02.803" v="156" actId="478"/>
        <pc:sldMkLst>
          <pc:docMk/>
          <pc:sldMk cId="18657581" sldId="758"/>
        </pc:sldMkLst>
        <pc:spChg chg="mod">
          <ac:chgData name="Josef Rodis" userId="4c2fe6b2-b78e-4fe9-8472-2d564a269380" providerId="ADAL" clId="{97106527-E4D0-404F-A237-74458DB9A204}" dt="2023-01-24T22:53:46.243" v="59" actId="14100"/>
          <ac:spMkLst>
            <pc:docMk/>
            <pc:sldMk cId="18657581" sldId="758"/>
            <ac:spMk id="3" creationId="{042D9E7B-D1BB-4A59-8D12-11E6C2FA55AC}"/>
          </ac:spMkLst>
        </pc:spChg>
        <pc:spChg chg="del">
          <ac:chgData name="Josef Rodis" userId="4c2fe6b2-b78e-4fe9-8472-2d564a269380" providerId="ADAL" clId="{97106527-E4D0-404F-A237-74458DB9A204}" dt="2023-01-24T23:55:02.803" v="156" actId="478"/>
          <ac:spMkLst>
            <pc:docMk/>
            <pc:sldMk cId="18657581" sldId="758"/>
            <ac:spMk id="8" creationId="{97B04641-A10C-F7B5-28E3-301D4CE231E5}"/>
          </ac:spMkLst>
        </pc:spChg>
      </pc:sldChg>
      <pc:sldChg chg="delSp mod">
        <pc:chgData name="Josef Rodis" userId="4c2fe6b2-b78e-4fe9-8472-2d564a269380" providerId="ADAL" clId="{97106527-E4D0-404F-A237-74458DB9A204}" dt="2023-01-24T23:55:05.361" v="157" actId="478"/>
        <pc:sldMkLst>
          <pc:docMk/>
          <pc:sldMk cId="2584024724" sldId="759"/>
        </pc:sldMkLst>
        <pc:spChg chg="del">
          <ac:chgData name="Josef Rodis" userId="4c2fe6b2-b78e-4fe9-8472-2d564a269380" providerId="ADAL" clId="{97106527-E4D0-404F-A237-74458DB9A204}" dt="2023-01-24T23:55:05.361" v="157" actId="478"/>
          <ac:spMkLst>
            <pc:docMk/>
            <pc:sldMk cId="2584024724" sldId="759"/>
            <ac:spMk id="6" creationId="{9D46F5E4-2739-B71A-4CCB-AE4928045F38}"/>
          </ac:spMkLst>
        </pc:spChg>
      </pc:sldChg>
      <pc:sldChg chg="delSp modSp mod">
        <pc:chgData name="Josef Rodis" userId="4c2fe6b2-b78e-4fe9-8472-2d564a269380" providerId="ADAL" clId="{97106527-E4D0-404F-A237-74458DB9A204}" dt="2023-01-24T23:55:08.625" v="158" actId="478"/>
        <pc:sldMkLst>
          <pc:docMk/>
          <pc:sldMk cId="2268154404" sldId="763"/>
        </pc:sldMkLst>
        <pc:spChg chg="del">
          <ac:chgData name="Josef Rodis" userId="4c2fe6b2-b78e-4fe9-8472-2d564a269380" providerId="ADAL" clId="{97106527-E4D0-404F-A237-74458DB9A204}" dt="2023-01-24T23:55:08.625" v="158" actId="478"/>
          <ac:spMkLst>
            <pc:docMk/>
            <pc:sldMk cId="2268154404" sldId="763"/>
            <ac:spMk id="2" creationId="{70AB3EF6-BB7D-4D73-9C21-731770A78952}"/>
          </ac:spMkLst>
        </pc:spChg>
        <pc:graphicFrameChg chg="mod">
          <ac:chgData name="Josef Rodis" userId="4c2fe6b2-b78e-4fe9-8472-2d564a269380" providerId="ADAL" clId="{97106527-E4D0-404F-A237-74458DB9A204}" dt="2023-01-24T23:07:38.845" v="60" actId="255"/>
          <ac:graphicFrameMkLst>
            <pc:docMk/>
            <pc:sldMk cId="2268154404" sldId="763"/>
            <ac:graphicFrameMk id="7" creationId="{F3A8455A-847D-C09C-135F-4DE52C8CFBEE}"/>
          </ac:graphicFrameMkLst>
        </pc:graphicFrameChg>
      </pc:sldChg>
      <pc:sldChg chg="delSp modSp mod">
        <pc:chgData name="Josef Rodis" userId="4c2fe6b2-b78e-4fe9-8472-2d564a269380" providerId="ADAL" clId="{97106527-E4D0-404F-A237-74458DB9A204}" dt="2023-01-24T23:55:11.122" v="159" actId="478"/>
        <pc:sldMkLst>
          <pc:docMk/>
          <pc:sldMk cId="1317348758" sldId="765"/>
        </pc:sldMkLst>
        <pc:spChg chg="del">
          <ac:chgData name="Josef Rodis" userId="4c2fe6b2-b78e-4fe9-8472-2d564a269380" providerId="ADAL" clId="{97106527-E4D0-404F-A237-74458DB9A204}" dt="2023-01-24T23:55:11.122" v="159" actId="478"/>
          <ac:spMkLst>
            <pc:docMk/>
            <pc:sldMk cId="1317348758" sldId="765"/>
            <ac:spMk id="6" creationId="{9D46F5E4-2739-B71A-4CCB-AE4928045F38}"/>
          </ac:spMkLst>
        </pc:spChg>
        <pc:spChg chg="mod">
          <ac:chgData name="Josef Rodis" userId="4c2fe6b2-b78e-4fe9-8472-2d564a269380" providerId="ADAL" clId="{97106527-E4D0-404F-A237-74458DB9A204}" dt="2023-01-24T23:12:36.014" v="61" actId="207"/>
          <ac:spMkLst>
            <pc:docMk/>
            <pc:sldMk cId="1317348758" sldId="765"/>
            <ac:spMk id="7" creationId="{64474E25-7C80-54DC-3F36-88A6CAC03C33}"/>
          </ac:spMkLst>
        </pc:spChg>
      </pc:sldChg>
      <pc:sldChg chg="delSp mod">
        <pc:chgData name="Josef Rodis" userId="4c2fe6b2-b78e-4fe9-8472-2d564a269380" providerId="ADAL" clId="{97106527-E4D0-404F-A237-74458DB9A204}" dt="2023-01-24T23:55:13.745" v="160" actId="478"/>
        <pc:sldMkLst>
          <pc:docMk/>
          <pc:sldMk cId="1347188038" sldId="770"/>
        </pc:sldMkLst>
        <pc:spChg chg="del">
          <ac:chgData name="Josef Rodis" userId="4c2fe6b2-b78e-4fe9-8472-2d564a269380" providerId="ADAL" clId="{97106527-E4D0-404F-A237-74458DB9A204}" dt="2023-01-24T23:55:13.745" v="160" actId="478"/>
          <ac:spMkLst>
            <pc:docMk/>
            <pc:sldMk cId="1347188038" sldId="770"/>
            <ac:spMk id="6" creationId="{9D46F5E4-2739-B71A-4CCB-AE4928045F38}"/>
          </ac:spMkLst>
        </pc:spChg>
      </pc:sldChg>
      <pc:sldChg chg="delSp mod">
        <pc:chgData name="Josef Rodis" userId="4c2fe6b2-b78e-4fe9-8472-2d564a269380" providerId="ADAL" clId="{97106527-E4D0-404F-A237-74458DB9A204}" dt="2023-01-24T23:55:16.051" v="161" actId="478"/>
        <pc:sldMkLst>
          <pc:docMk/>
          <pc:sldMk cId="4277784040" sldId="772"/>
        </pc:sldMkLst>
        <pc:spChg chg="del">
          <ac:chgData name="Josef Rodis" userId="4c2fe6b2-b78e-4fe9-8472-2d564a269380" providerId="ADAL" clId="{97106527-E4D0-404F-A237-74458DB9A204}" dt="2023-01-24T23:55:16.051" v="161" actId="478"/>
          <ac:spMkLst>
            <pc:docMk/>
            <pc:sldMk cId="4277784040" sldId="772"/>
            <ac:spMk id="2" creationId="{70AB3EF6-BB7D-4D73-9C21-731770A78952}"/>
          </ac:spMkLst>
        </pc:spChg>
      </pc:sldChg>
      <pc:sldChg chg="delSp modSp mod">
        <pc:chgData name="Josef Rodis" userId="4c2fe6b2-b78e-4fe9-8472-2d564a269380" providerId="ADAL" clId="{97106527-E4D0-404F-A237-74458DB9A204}" dt="2023-01-24T23:55:18.833" v="162" actId="478"/>
        <pc:sldMkLst>
          <pc:docMk/>
          <pc:sldMk cId="2462658563" sldId="773"/>
        </pc:sldMkLst>
        <pc:spChg chg="del">
          <ac:chgData name="Josef Rodis" userId="4c2fe6b2-b78e-4fe9-8472-2d564a269380" providerId="ADAL" clId="{97106527-E4D0-404F-A237-74458DB9A204}" dt="2023-01-24T23:55:18.833" v="162" actId="478"/>
          <ac:spMkLst>
            <pc:docMk/>
            <pc:sldMk cId="2462658563" sldId="773"/>
            <ac:spMk id="2" creationId="{70AB3EF6-BB7D-4D73-9C21-731770A78952}"/>
          </ac:spMkLst>
        </pc:spChg>
        <pc:graphicFrameChg chg="modGraphic">
          <ac:chgData name="Josef Rodis" userId="4c2fe6b2-b78e-4fe9-8472-2d564a269380" providerId="ADAL" clId="{97106527-E4D0-404F-A237-74458DB9A204}" dt="2023-01-24T23:14:43.561" v="62" actId="120"/>
          <ac:graphicFrameMkLst>
            <pc:docMk/>
            <pc:sldMk cId="2462658563" sldId="773"/>
            <ac:graphicFrameMk id="7" creationId="{E2A26AC6-1C21-AE19-14E4-8B65F757CAAA}"/>
          </ac:graphicFrameMkLst>
        </pc:graphicFrameChg>
      </pc:sldChg>
      <pc:sldChg chg="delSp modSp mod">
        <pc:chgData name="Josef Rodis" userId="4c2fe6b2-b78e-4fe9-8472-2d564a269380" providerId="ADAL" clId="{97106527-E4D0-404F-A237-74458DB9A204}" dt="2023-01-24T23:55:20.881" v="163" actId="478"/>
        <pc:sldMkLst>
          <pc:docMk/>
          <pc:sldMk cId="2015739343" sldId="775"/>
        </pc:sldMkLst>
        <pc:spChg chg="del">
          <ac:chgData name="Josef Rodis" userId="4c2fe6b2-b78e-4fe9-8472-2d564a269380" providerId="ADAL" clId="{97106527-E4D0-404F-A237-74458DB9A204}" dt="2023-01-24T23:22:49.599" v="77" actId="478"/>
          <ac:spMkLst>
            <pc:docMk/>
            <pc:sldMk cId="2015739343" sldId="775"/>
            <ac:spMk id="5" creationId="{191E3C24-B3BE-E59B-39AF-9C166604BE87}"/>
          </ac:spMkLst>
        </pc:spChg>
        <pc:spChg chg="del">
          <ac:chgData name="Josef Rodis" userId="4c2fe6b2-b78e-4fe9-8472-2d564a269380" providerId="ADAL" clId="{97106527-E4D0-404F-A237-74458DB9A204}" dt="2023-01-24T23:55:20.881" v="163" actId="478"/>
          <ac:spMkLst>
            <pc:docMk/>
            <pc:sldMk cId="2015739343" sldId="775"/>
            <ac:spMk id="6" creationId="{9D46F5E4-2739-B71A-4CCB-AE4928045F38}"/>
          </ac:spMkLst>
        </pc:spChg>
        <pc:spChg chg="mod">
          <ac:chgData name="Josef Rodis" userId="4c2fe6b2-b78e-4fe9-8472-2d564a269380" providerId="ADAL" clId="{97106527-E4D0-404F-A237-74458DB9A204}" dt="2023-01-24T23:22:57.346" v="79" actId="14100"/>
          <ac:spMkLst>
            <pc:docMk/>
            <pc:sldMk cId="2015739343" sldId="775"/>
            <ac:spMk id="7" creationId="{64474E25-7C80-54DC-3F36-88A6CAC03C33}"/>
          </ac:spMkLst>
        </pc:spChg>
        <pc:picChg chg="del">
          <ac:chgData name="Josef Rodis" userId="4c2fe6b2-b78e-4fe9-8472-2d564a269380" providerId="ADAL" clId="{97106527-E4D0-404F-A237-74458DB9A204}" dt="2023-01-24T23:22:51.117" v="78" actId="478"/>
          <ac:picMkLst>
            <pc:docMk/>
            <pc:sldMk cId="2015739343" sldId="775"/>
            <ac:picMk id="4" creationId="{35D41214-2D7E-5F3E-1954-E14897FF9DA2}"/>
          </ac:picMkLst>
        </pc:picChg>
      </pc:sldChg>
      <pc:sldChg chg="modSp mod">
        <pc:chgData name="Josef Rodis" userId="4c2fe6b2-b78e-4fe9-8472-2d564a269380" providerId="ADAL" clId="{97106527-E4D0-404F-A237-74458DB9A204}" dt="2023-01-24T23:15:50.058" v="63" actId="948"/>
        <pc:sldMkLst>
          <pc:docMk/>
          <pc:sldMk cId="1343681922" sldId="777"/>
        </pc:sldMkLst>
        <pc:graphicFrameChg chg="modGraphic">
          <ac:chgData name="Josef Rodis" userId="4c2fe6b2-b78e-4fe9-8472-2d564a269380" providerId="ADAL" clId="{97106527-E4D0-404F-A237-74458DB9A204}" dt="2023-01-24T23:15:50.058" v="63" actId="948"/>
          <ac:graphicFrameMkLst>
            <pc:docMk/>
            <pc:sldMk cId="1343681922" sldId="777"/>
            <ac:graphicFrameMk id="6" creationId="{1C0B9B7E-5D3B-88C5-6621-ECC8D8C86BEA}"/>
          </ac:graphicFrameMkLst>
        </pc:graphicFrameChg>
      </pc:sldChg>
      <pc:sldChg chg="delSp mod">
        <pc:chgData name="Josef Rodis" userId="4c2fe6b2-b78e-4fe9-8472-2d564a269380" providerId="ADAL" clId="{97106527-E4D0-404F-A237-74458DB9A204}" dt="2023-01-24T23:55:23.939" v="164" actId="478"/>
        <pc:sldMkLst>
          <pc:docMk/>
          <pc:sldMk cId="1389061470" sldId="779"/>
        </pc:sldMkLst>
        <pc:spChg chg="del">
          <ac:chgData name="Josef Rodis" userId="4c2fe6b2-b78e-4fe9-8472-2d564a269380" providerId="ADAL" clId="{97106527-E4D0-404F-A237-74458DB9A204}" dt="2023-01-24T23:55:23.939" v="164" actId="478"/>
          <ac:spMkLst>
            <pc:docMk/>
            <pc:sldMk cId="1389061470" sldId="779"/>
            <ac:spMk id="2" creationId="{70AB3EF6-BB7D-4D73-9C21-731770A78952}"/>
          </ac:spMkLst>
        </pc:spChg>
      </pc:sldChg>
      <pc:sldChg chg="delSp mod">
        <pc:chgData name="Josef Rodis" userId="4c2fe6b2-b78e-4fe9-8472-2d564a269380" providerId="ADAL" clId="{97106527-E4D0-404F-A237-74458DB9A204}" dt="2023-01-24T23:55:28.290" v="165" actId="478"/>
        <pc:sldMkLst>
          <pc:docMk/>
          <pc:sldMk cId="3618692861" sldId="782"/>
        </pc:sldMkLst>
        <pc:spChg chg="del">
          <ac:chgData name="Josef Rodis" userId="4c2fe6b2-b78e-4fe9-8472-2d564a269380" providerId="ADAL" clId="{97106527-E4D0-404F-A237-74458DB9A204}" dt="2023-01-24T23:55:28.290" v="165" actId="478"/>
          <ac:spMkLst>
            <pc:docMk/>
            <pc:sldMk cId="3618692861" sldId="782"/>
            <ac:spMk id="6" creationId="{9D46F5E4-2739-B71A-4CCB-AE4928045F38}"/>
          </ac:spMkLst>
        </pc:spChg>
      </pc:sldChg>
      <pc:sldChg chg="modSp">
        <pc:chgData name="Josef Rodis" userId="4c2fe6b2-b78e-4fe9-8472-2d564a269380" providerId="ADAL" clId="{97106527-E4D0-404F-A237-74458DB9A204}" dt="2023-01-24T23:17:55.282" v="64" actId="255"/>
        <pc:sldMkLst>
          <pc:docMk/>
          <pc:sldMk cId="2795224534" sldId="784"/>
        </pc:sldMkLst>
        <pc:graphicFrameChg chg="mod">
          <ac:chgData name="Josef Rodis" userId="4c2fe6b2-b78e-4fe9-8472-2d564a269380" providerId="ADAL" clId="{97106527-E4D0-404F-A237-74458DB9A204}" dt="2023-01-24T23:17:55.282" v="64" actId="255"/>
          <ac:graphicFrameMkLst>
            <pc:docMk/>
            <pc:sldMk cId="2795224534" sldId="784"/>
            <ac:graphicFrameMk id="6" creationId="{AD97CCE0-BA6D-8B9C-E10C-0B6199F5F36E}"/>
          </ac:graphicFrameMkLst>
        </pc:graphicFrameChg>
      </pc:sldChg>
      <pc:sldChg chg="modSp">
        <pc:chgData name="Josef Rodis" userId="4c2fe6b2-b78e-4fe9-8472-2d564a269380" providerId="ADAL" clId="{97106527-E4D0-404F-A237-74458DB9A204}" dt="2023-01-24T23:18:21.505" v="65" actId="255"/>
        <pc:sldMkLst>
          <pc:docMk/>
          <pc:sldMk cId="2259773559" sldId="786"/>
        </pc:sldMkLst>
        <pc:graphicFrameChg chg="mod">
          <ac:chgData name="Josef Rodis" userId="4c2fe6b2-b78e-4fe9-8472-2d564a269380" providerId="ADAL" clId="{97106527-E4D0-404F-A237-74458DB9A204}" dt="2023-01-24T23:18:21.505" v="65" actId="255"/>
          <ac:graphicFrameMkLst>
            <pc:docMk/>
            <pc:sldMk cId="2259773559" sldId="786"/>
            <ac:graphicFrameMk id="7" creationId="{C7B536F1-E647-AA14-791E-96C7EF31DA7F}"/>
          </ac:graphicFrameMkLst>
        </pc:graphicFrameChg>
      </pc:sldChg>
      <pc:sldChg chg="delSp modSp mod">
        <pc:chgData name="Josef Rodis" userId="4c2fe6b2-b78e-4fe9-8472-2d564a269380" providerId="ADAL" clId="{97106527-E4D0-404F-A237-74458DB9A204}" dt="2023-01-24T23:55:33.493" v="166" actId="478"/>
        <pc:sldMkLst>
          <pc:docMk/>
          <pc:sldMk cId="3648159356" sldId="787"/>
        </pc:sldMkLst>
        <pc:spChg chg="del">
          <ac:chgData name="Josef Rodis" userId="4c2fe6b2-b78e-4fe9-8472-2d564a269380" providerId="ADAL" clId="{97106527-E4D0-404F-A237-74458DB9A204}" dt="2023-01-24T23:55:33.493" v="166" actId="478"/>
          <ac:spMkLst>
            <pc:docMk/>
            <pc:sldMk cId="3648159356" sldId="787"/>
            <ac:spMk id="2" creationId="{70AB3EF6-BB7D-4D73-9C21-731770A78952}"/>
          </ac:spMkLst>
        </pc:spChg>
        <pc:graphicFrameChg chg="mod">
          <ac:chgData name="Josef Rodis" userId="4c2fe6b2-b78e-4fe9-8472-2d564a269380" providerId="ADAL" clId="{97106527-E4D0-404F-A237-74458DB9A204}" dt="2023-01-24T23:19:51.904" v="73" actId="1076"/>
          <ac:graphicFrameMkLst>
            <pc:docMk/>
            <pc:sldMk cId="3648159356" sldId="787"/>
            <ac:graphicFrameMk id="7" creationId="{C7B536F1-E647-AA14-791E-96C7EF31DA7F}"/>
          </ac:graphicFrameMkLst>
        </pc:graphicFrameChg>
      </pc:sldChg>
      <pc:sldChg chg="delSp modSp add mod">
        <pc:chgData name="Josef Rodis" userId="4c2fe6b2-b78e-4fe9-8472-2d564a269380" providerId="ADAL" clId="{97106527-E4D0-404F-A237-74458DB9A204}" dt="2023-01-24T23:53:07.406" v="117" actId="478"/>
        <pc:sldMkLst>
          <pc:docMk/>
          <pc:sldMk cId="1295288483" sldId="788"/>
        </pc:sldMkLst>
        <pc:spChg chg="del">
          <ac:chgData name="Josef Rodis" userId="4c2fe6b2-b78e-4fe9-8472-2d564a269380" providerId="ADAL" clId="{97106527-E4D0-404F-A237-74458DB9A204}" dt="2023-01-24T23:53:07.406" v="117" actId="478"/>
          <ac:spMkLst>
            <pc:docMk/>
            <pc:sldMk cId="1295288483" sldId="788"/>
            <ac:spMk id="2" creationId="{70AB3EF6-BB7D-4D73-9C21-731770A78952}"/>
          </ac:spMkLst>
        </pc:spChg>
        <pc:spChg chg="mod">
          <ac:chgData name="Josef Rodis" userId="4c2fe6b2-b78e-4fe9-8472-2d564a269380" providerId="ADAL" clId="{97106527-E4D0-404F-A237-74458DB9A204}" dt="2023-01-24T07:17:15.847" v="38" actId="207"/>
          <ac:spMkLst>
            <pc:docMk/>
            <pc:sldMk cId="1295288483" sldId="788"/>
            <ac:spMk id="3" creationId="{042D9E7B-D1BB-4A59-8D12-11E6C2FA55AC}"/>
          </ac:spMkLst>
        </pc:spChg>
        <pc:graphicFrameChg chg="mod">
          <ac:chgData name="Josef Rodis" userId="4c2fe6b2-b78e-4fe9-8472-2d564a269380" providerId="ADAL" clId="{97106527-E4D0-404F-A237-74458DB9A204}" dt="2023-01-24T07:16:33.164" v="37" actId="14100"/>
          <ac:graphicFrameMkLst>
            <pc:docMk/>
            <pc:sldMk cId="1295288483" sldId="788"/>
            <ac:graphicFrameMk id="8" creationId="{EE57CCAA-97BB-67E2-1193-13C9AF115055}"/>
          </ac:graphicFrameMkLst>
        </pc:graphicFrameChg>
      </pc:sldChg>
    </pc:docChg>
  </pc:docChgLst>
  <pc:docChgLst>
    <pc:chgData name="Lei San Agustin" userId="d8299a59-9786-404a-a65b-a702bd7a1468" providerId="ADAL" clId="{9D9627D1-05A2-4E69-AC42-AB6E06DF1F01}"/>
    <pc:docChg chg="undo custSel addSld delSld modSld modSection">
      <pc:chgData name="Lei San Agustin" userId="d8299a59-9786-404a-a65b-a702bd7a1468" providerId="ADAL" clId="{9D9627D1-05A2-4E69-AC42-AB6E06DF1F01}" dt="2023-05-23T01:38:59.487" v="79" actId="20577"/>
      <pc:docMkLst>
        <pc:docMk/>
      </pc:docMkLst>
      <pc:sldChg chg="modSp mod addCm modCm">
        <pc:chgData name="Lei San Agustin" userId="d8299a59-9786-404a-a65b-a702bd7a1468" providerId="ADAL" clId="{9D9627D1-05A2-4E69-AC42-AB6E06DF1F01}" dt="2023-05-23T01:33:26.207" v="41" actId="20577"/>
        <pc:sldMkLst>
          <pc:docMk/>
          <pc:sldMk cId="3080730821" sldId="711"/>
        </pc:sldMkLst>
        <pc:spChg chg="mod">
          <ac:chgData name="Lei San Agustin" userId="d8299a59-9786-404a-a65b-a702bd7a1468" providerId="ADAL" clId="{9D9627D1-05A2-4E69-AC42-AB6E06DF1F01}" dt="2023-05-23T01:33:26.207" v="41" actId="20577"/>
          <ac:spMkLst>
            <pc:docMk/>
            <pc:sldMk cId="3080730821" sldId="711"/>
            <ac:spMk id="7" creationId="{64474E25-7C80-54DC-3F36-88A6CAC03C33}"/>
          </ac:spMkLst>
        </pc:spChg>
        <pc:extLst>
          <p:ext xmlns:p="http://schemas.openxmlformats.org/presentationml/2006/main" uri="{D6D511B9-2390-475A-947B-AFAB55BFBCF1}">
            <pc226:cmChg xmlns:pc226="http://schemas.microsoft.com/office/powerpoint/2022/06/main/command" xmlns="" chg="add mod">
              <pc226:chgData name="Lei San Agustin" userId="d8299a59-9786-404a-a65b-a702bd7a1468" providerId="ADAL" clId="{9D9627D1-05A2-4E69-AC42-AB6E06DF1F01}" dt="2023-05-23T01:33:26.207" v="41" actId="20577"/>
              <pc2:cmMkLst xmlns:pc2="http://schemas.microsoft.com/office/powerpoint/2019/9/main/command">
                <pc:docMk/>
                <pc:sldMk cId="3080730821" sldId="711"/>
                <pc2:cmMk id="{67AE0399-2362-4700-ADC3-345F9ECEE680}"/>
              </pc2:cmMkLst>
            </pc226:cmChg>
          </p:ext>
        </pc:extLst>
      </pc:sldChg>
      <pc:sldChg chg="modSp mod addCm">
        <pc:chgData name="Lei San Agustin" userId="d8299a59-9786-404a-a65b-a702bd7a1468" providerId="ADAL" clId="{9D9627D1-05A2-4E69-AC42-AB6E06DF1F01}" dt="2023-05-23T01:36:07.805" v="45"/>
        <pc:sldMkLst>
          <pc:docMk/>
          <pc:sldMk cId="105975956" sldId="735"/>
        </pc:sldMkLst>
        <pc:spChg chg="mod">
          <ac:chgData name="Lei San Agustin" userId="d8299a59-9786-404a-a65b-a702bd7a1468" providerId="ADAL" clId="{9D9627D1-05A2-4E69-AC42-AB6E06DF1F01}" dt="2023-05-23T01:35:54.152" v="44" actId="20577"/>
          <ac:spMkLst>
            <pc:docMk/>
            <pc:sldMk cId="105975956" sldId="735"/>
            <ac:spMk id="7" creationId="{64474E25-7C80-54DC-3F36-88A6CAC03C33}"/>
          </ac:spMkLst>
        </pc:sp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9D9627D1-05A2-4E69-AC42-AB6E06DF1F01}" dt="2023-05-23T01:36:07.805" v="45"/>
              <pc2:cmMkLst xmlns:pc2="http://schemas.microsoft.com/office/powerpoint/2019/9/main/command">
                <pc:docMk/>
                <pc:sldMk cId="105975956" sldId="735"/>
                <pc2:cmMk id="{386B456C-153C-44D5-A969-7AFAB34C3D8F}"/>
              </pc2:cmMkLst>
            </pc226:cmChg>
          </p:ext>
        </pc:extLst>
      </pc:sldChg>
      <pc:sldChg chg="modSp mod addCm">
        <pc:chgData name="Lei San Agustin" userId="d8299a59-9786-404a-a65b-a702bd7a1468" providerId="ADAL" clId="{9D9627D1-05A2-4E69-AC42-AB6E06DF1F01}" dt="2023-05-23T01:37:14.528" v="57"/>
        <pc:sldMkLst>
          <pc:docMk/>
          <pc:sldMk cId="514267003" sldId="741"/>
        </pc:sldMkLst>
        <pc:spChg chg="mod">
          <ac:chgData name="Lei San Agustin" userId="d8299a59-9786-404a-a65b-a702bd7a1468" providerId="ADAL" clId="{9D9627D1-05A2-4E69-AC42-AB6E06DF1F01}" dt="2023-05-23T01:37:03.130" v="56" actId="20577"/>
          <ac:spMkLst>
            <pc:docMk/>
            <pc:sldMk cId="514267003" sldId="741"/>
            <ac:spMk id="3" creationId="{042D9E7B-D1BB-4A59-8D12-11E6C2FA55AC}"/>
          </ac:spMkLst>
        </pc:sp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9D9627D1-05A2-4E69-AC42-AB6E06DF1F01}" dt="2023-05-23T01:37:14.528" v="57"/>
              <pc2:cmMkLst xmlns:pc2="http://schemas.microsoft.com/office/powerpoint/2019/9/main/command">
                <pc:docMk/>
                <pc:sldMk cId="514267003" sldId="741"/>
                <pc2:cmMk id="{613D41F0-C76E-40A8-BBD2-B41302A3ADA4}"/>
              </pc2:cmMkLst>
            </pc226:cmChg>
          </p:ext>
        </pc:extLst>
      </pc:sldChg>
      <pc:sldChg chg="modSp mod addCm">
        <pc:chgData name="Lei San Agustin" userId="d8299a59-9786-404a-a65b-a702bd7a1468" providerId="ADAL" clId="{9D9627D1-05A2-4E69-AC42-AB6E06DF1F01}" dt="2023-05-23T01:38:05.249" v="69"/>
        <pc:sldMkLst>
          <pc:docMk/>
          <pc:sldMk cId="3316946344" sldId="746"/>
        </pc:sldMkLst>
        <pc:spChg chg="mod">
          <ac:chgData name="Lei San Agustin" userId="d8299a59-9786-404a-a65b-a702bd7a1468" providerId="ADAL" clId="{9D9627D1-05A2-4E69-AC42-AB6E06DF1F01}" dt="2023-05-23T01:37:54.105" v="68" actId="20577"/>
          <ac:spMkLst>
            <pc:docMk/>
            <pc:sldMk cId="3316946344" sldId="746"/>
            <ac:spMk id="7" creationId="{64474E25-7C80-54DC-3F36-88A6CAC03C33}"/>
          </ac:spMkLst>
        </pc:sp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9D9627D1-05A2-4E69-AC42-AB6E06DF1F01}" dt="2023-05-23T01:38:05.249" v="69"/>
              <pc2:cmMkLst xmlns:pc2="http://schemas.microsoft.com/office/powerpoint/2019/9/main/command">
                <pc:docMk/>
                <pc:sldMk cId="3316946344" sldId="746"/>
                <pc2:cmMk id="{5702DB74-CD5F-4CAC-8FAD-4314C3221791}"/>
              </pc2:cmMkLst>
            </pc226:cmChg>
          </p:ext>
        </pc:extLst>
      </pc:sldChg>
      <pc:sldChg chg="modSp mod addCm modCm">
        <pc:chgData name="Lei San Agustin" userId="d8299a59-9786-404a-a65b-a702bd7a1468" providerId="ADAL" clId="{9D9627D1-05A2-4E69-AC42-AB6E06DF1F01}" dt="2023-05-23T01:38:59.487" v="79" actId="20577"/>
        <pc:sldMkLst>
          <pc:docMk/>
          <pc:sldMk cId="3300553879" sldId="752"/>
        </pc:sldMkLst>
        <pc:graphicFrameChg chg="modGraphic">
          <ac:chgData name="Lei San Agustin" userId="d8299a59-9786-404a-a65b-a702bd7a1468" providerId="ADAL" clId="{9D9627D1-05A2-4E69-AC42-AB6E06DF1F01}" dt="2023-05-23T01:38:59.487" v="79" actId="20577"/>
          <ac:graphicFrameMkLst>
            <pc:docMk/>
            <pc:sldMk cId="3300553879" sldId="752"/>
            <ac:graphicFrameMk id="6" creationId="{5D4C13EC-57F8-A91B-9A51-BF87596B6073}"/>
          </ac:graphicFrameMkLst>
        </pc:graphicFrameChg>
        <pc:extLst>
          <p:ext xmlns:p="http://schemas.openxmlformats.org/presentationml/2006/main" uri="{D6D511B9-2390-475A-947B-AFAB55BFBCF1}">
            <pc226:cmChg xmlns:pc226="http://schemas.microsoft.com/office/powerpoint/2022/06/main/command" xmlns="" chg="add mod">
              <pc226:chgData name="Lei San Agustin" userId="d8299a59-9786-404a-a65b-a702bd7a1468" providerId="ADAL" clId="{9D9627D1-05A2-4E69-AC42-AB6E06DF1F01}" dt="2023-05-23T01:38:59.487" v="79" actId="20577"/>
              <pc2:cmMkLst xmlns:pc2="http://schemas.microsoft.com/office/powerpoint/2019/9/main/command">
                <pc:docMk/>
                <pc:sldMk cId="3300553879" sldId="752"/>
                <pc2:cmMk id="{D004F670-E2D3-41A8-B13B-380F53F59CAE}"/>
              </pc2:cmMkLst>
            </pc226:cmChg>
            <pc226:cmChg xmlns:pc226="http://schemas.microsoft.com/office/powerpoint/2022/06/main/command" xmlns="" chg="add mod">
              <pc226:chgData name="Lei San Agustin" userId="d8299a59-9786-404a-a65b-a702bd7a1468" providerId="ADAL" clId="{9D9627D1-05A2-4E69-AC42-AB6E06DF1F01}" dt="2023-05-23T01:38:59.487" v="79" actId="20577"/>
              <pc2:cmMkLst xmlns:pc2="http://schemas.microsoft.com/office/powerpoint/2019/9/main/command">
                <pc:docMk/>
                <pc:sldMk cId="3300553879" sldId="752"/>
                <pc2:cmMk id="{DE687E90-2C38-4C7C-BF54-1EB244B43E08}"/>
              </pc2:cmMkLst>
            </pc226:cmChg>
          </p:ext>
        </pc:extLst>
      </pc:sldChg>
      <pc:sldChg chg="addSp delSp modSp add mod addCm">
        <pc:chgData name="Lei San Agustin" userId="d8299a59-9786-404a-a65b-a702bd7a1468" providerId="ADAL" clId="{9D9627D1-05A2-4E69-AC42-AB6E06DF1F01}" dt="2023-05-23T01:31:15.253" v="35"/>
        <pc:sldMkLst>
          <pc:docMk/>
          <pc:sldMk cId="2099532971" sldId="789"/>
        </pc:sldMkLst>
        <pc:spChg chg="del">
          <ac:chgData name="Lei San Agustin" userId="d8299a59-9786-404a-a65b-a702bd7a1468" providerId="ADAL" clId="{9D9627D1-05A2-4E69-AC42-AB6E06DF1F01}" dt="2023-05-23T01:26:53.010" v="1" actId="478"/>
          <ac:spMkLst>
            <pc:docMk/>
            <pc:sldMk cId="2099532971" sldId="789"/>
            <ac:spMk id="2" creationId="{70AB3EF6-BB7D-4D73-9C21-731770A78952}"/>
          </ac:spMkLst>
        </pc:spChg>
        <pc:spChg chg="mod">
          <ac:chgData name="Lei San Agustin" userId="d8299a59-9786-404a-a65b-a702bd7a1468" providerId="ADAL" clId="{9D9627D1-05A2-4E69-AC42-AB6E06DF1F01}" dt="2023-05-23T01:31:01.432" v="34" actId="20577"/>
          <ac:spMkLst>
            <pc:docMk/>
            <pc:sldMk cId="2099532971" sldId="789"/>
            <ac:spMk id="3" creationId="{042D9E7B-D1BB-4A59-8D12-11E6C2FA55AC}"/>
          </ac:spMkLst>
        </pc:spChg>
        <pc:spChg chg="add mod">
          <ac:chgData name="Lei San Agustin" userId="d8299a59-9786-404a-a65b-a702bd7a1468" providerId="ADAL" clId="{9D9627D1-05A2-4E69-AC42-AB6E06DF1F01}" dt="2023-05-23T01:26:53.010" v="1" actId="478"/>
          <ac:spMkLst>
            <pc:docMk/>
            <pc:sldMk cId="2099532971" sldId="789"/>
            <ac:spMk id="7" creationId="{C8B60A8F-5A2D-7338-8681-E7DD3B42FC28}"/>
          </ac:spMkLst>
        </pc:spChg>
        <pc:picChg chg="add mod">
          <ac:chgData name="Lei San Agustin" userId="d8299a59-9786-404a-a65b-a702bd7a1468" providerId="ADAL" clId="{9D9627D1-05A2-4E69-AC42-AB6E06DF1F01}" dt="2023-05-23T01:28:05.259" v="9" actId="14100"/>
          <ac:picMkLst>
            <pc:docMk/>
            <pc:sldMk cId="2099532971" sldId="789"/>
            <ac:picMk id="9" creationId="{AC627988-4146-5E23-9CE1-D3D85B944442}"/>
          </ac:picMkLst>
        </pc:pic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9D9627D1-05A2-4E69-AC42-AB6E06DF1F01}" dt="2023-05-23T01:31:15.253" v="35"/>
              <pc2:cmMkLst xmlns:pc2="http://schemas.microsoft.com/office/powerpoint/2019/9/main/command">
                <pc:docMk/>
                <pc:sldMk cId="2099532971" sldId="789"/>
                <pc2:cmMk id="{023A5868-57DF-4516-A8C2-21F5CE9C8DD6}"/>
              </pc2:cmMkLst>
            </pc226:cmChg>
          </p:ext>
        </pc:extLst>
      </pc:sldChg>
      <pc:sldChg chg="add del">
        <pc:chgData name="Lei San Agustin" userId="d8299a59-9786-404a-a65b-a702bd7a1468" providerId="ADAL" clId="{9D9627D1-05A2-4E69-AC42-AB6E06DF1F01}" dt="2023-05-23T01:30:17.016" v="23" actId="47"/>
        <pc:sldMkLst>
          <pc:docMk/>
          <pc:sldMk cId="2122377173" sldId="790"/>
        </pc:sldMkLst>
      </pc:sldChg>
      <pc:sldChg chg="addSp delSp modSp add mod">
        <pc:chgData name="Lei San Agustin" userId="d8299a59-9786-404a-a65b-a702bd7a1468" providerId="ADAL" clId="{9D9627D1-05A2-4E69-AC42-AB6E06DF1F01}" dt="2023-05-23T01:30:53.546" v="32" actId="20577"/>
        <pc:sldMkLst>
          <pc:docMk/>
          <pc:sldMk cId="2408189356" sldId="791"/>
        </pc:sldMkLst>
        <pc:spChg chg="mod">
          <ac:chgData name="Lei San Agustin" userId="d8299a59-9786-404a-a65b-a702bd7a1468" providerId="ADAL" clId="{9D9627D1-05A2-4E69-AC42-AB6E06DF1F01}" dt="2023-05-23T01:30:53.546" v="32" actId="20577"/>
          <ac:spMkLst>
            <pc:docMk/>
            <pc:sldMk cId="2408189356" sldId="791"/>
            <ac:spMk id="3" creationId="{042D9E7B-D1BB-4A59-8D12-11E6C2FA55AC}"/>
          </ac:spMkLst>
        </pc:spChg>
        <pc:picChg chg="add del mod">
          <ac:chgData name="Lei San Agustin" userId="d8299a59-9786-404a-a65b-a702bd7a1468" providerId="ADAL" clId="{9D9627D1-05A2-4E69-AC42-AB6E06DF1F01}" dt="2023-05-23T01:29:48.953" v="18" actId="478"/>
          <ac:picMkLst>
            <pc:docMk/>
            <pc:sldMk cId="2408189356" sldId="791"/>
            <ac:picMk id="5" creationId="{CED7E0A5-E64E-7332-C35A-53190C2F5B3A}"/>
          </ac:picMkLst>
        </pc:picChg>
        <pc:picChg chg="del">
          <ac:chgData name="Lei San Agustin" userId="d8299a59-9786-404a-a65b-a702bd7a1468" providerId="ADAL" clId="{9D9627D1-05A2-4E69-AC42-AB6E06DF1F01}" dt="2023-05-23T01:28:46.732" v="12" actId="478"/>
          <ac:picMkLst>
            <pc:docMk/>
            <pc:sldMk cId="2408189356" sldId="791"/>
            <ac:picMk id="9" creationId="{AC627988-4146-5E23-9CE1-D3D85B944442}"/>
          </ac:picMkLst>
        </pc:picChg>
        <pc:picChg chg="add del mod">
          <ac:chgData name="Lei San Agustin" userId="d8299a59-9786-404a-a65b-a702bd7a1468" providerId="ADAL" clId="{9D9627D1-05A2-4E69-AC42-AB6E06DF1F01}" dt="2023-05-23T01:29:48.284" v="17" actId="478"/>
          <ac:picMkLst>
            <pc:docMk/>
            <pc:sldMk cId="2408189356" sldId="791"/>
            <ac:picMk id="10" creationId="{D16966A2-1018-004C-B801-747255BE1748}"/>
          </ac:picMkLst>
        </pc:picChg>
        <pc:picChg chg="add mod">
          <ac:chgData name="Lei San Agustin" userId="d8299a59-9786-404a-a65b-a702bd7a1468" providerId="ADAL" clId="{9D9627D1-05A2-4E69-AC42-AB6E06DF1F01}" dt="2023-05-23T01:30:32.784" v="26" actId="1076"/>
          <ac:picMkLst>
            <pc:docMk/>
            <pc:sldMk cId="2408189356" sldId="791"/>
            <ac:picMk id="12" creationId="{FB7434D9-C310-49BA-B4D4-0DAF168EACA6}"/>
          </ac:picMkLst>
        </pc:picChg>
      </pc:sldChg>
    </pc:docChg>
  </pc:docChgLst>
  <pc:docChgLst>
    <pc:chgData name="Lei San Agustin" userId="d8299a59-9786-404a-a65b-a702bd7a1468" providerId="ADAL" clId="{B1419E98-D905-4544-9BD3-D2F4C5EE82BC}"/>
    <pc:docChg chg="">
      <pc:chgData name="Lei San Agustin" userId="d8299a59-9786-404a-a65b-a702bd7a1468" providerId="ADAL" clId="{B1419E98-D905-4544-9BD3-D2F4C5EE82BC}" dt="2023-04-17T02:15:27.994" v="4"/>
      <pc:docMkLst>
        <pc:docMk/>
      </pc:docMkLst>
      <pc:sldChg chg="delCm">
        <pc:chgData name="Lei San Agustin" userId="d8299a59-9786-404a-a65b-a702bd7a1468" providerId="ADAL" clId="{B1419E98-D905-4544-9BD3-D2F4C5EE82BC}" dt="2023-04-17T02:15:19.836" v="0"/>
        <pc:sldMkLst>
          <pc:docMk/>
          <pc:sldMk cId="2355603507" sldId="530"/>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1419E98-D905-4544-9BD3-D2F4C5EE82BC}" dt="2023-04-17T02:15:19.836" v="0"/>
              <pc2:cmMkLst xmlns:pc2="http://schemas.microsoft.com/office/powerpoint/2019/9/main/command">
                <pc:docMk/>
                <pc:sldMk cId="2355603507" sldId="530"/>
                <pc2:cmMk id="{A9B2CC09-3D98-4CD6-9284-5BE515DEB296}"/>
              </pc2:cmMkLst>
            </pc226:cmChg>
          </p:ext>
        </pc:extLst>
      </pc:sldChg>
      <pc:sldChg chg="delCm">
        <pc:chgData name="Lei San Agustin" userId="d8299a59-9786-404a-a65b-a702bd7a1468" providerId="ADAL" clId="{B1419E98-D905-4544-9BD3-D2F4C5EE82BC}" dt="2023-04-17T02:15:21.935" v="1"/>
        <pc:sldMkLst>
          <pc:docMk/>
          <pc:sldMk cId="2616963928" sldId="531"/>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1419E98-D905-4544-9BD3-D2F4C5EE82BC}" dt="2023-04-17T02:15:21.935" v="1"/>
              <pc2:cmMkLst xmlns:pc2="http://schemas.microsoft.com/office/powerpoint/2019/9/main/command">
                <pc:docMk/>
                <pc:sldMk cId="2616963928" sldId="531"/>
                <pc2:cmMk id="{073C338E-BA33-45B2-AA16-664D6F643639}"/>
              </pc2:cmMkLst>
            </pc226:cmChg>
          </p:ext>
        </pc:extLst>
      </pc:sldChg>
      <pc:sldChg chg="delCm">
        <pc:chgData name="Lei San Agustin" userId="d8299a59-9786-404a-a65b-a702bd7a1468" providerId="ADAL" clId="{B1419E98-D905-4544-9BD3-D2F4C5EE82BC}" dt="2023-04-17T02:15:24.200" v="2"/>
        <pc:sldMkLst>
          <pc:docMk/>
          <pc:sldMk cId="3703556143" sldId="53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1419E98-D905-4544-9BD3-D2F4C5EE82BC}" dt="2023-04-17T02:15:24.200" v="2"/>
              <pc2:cmMkLst xmlns:pc2="http://schemas.microsoft.com/office/powerpoint/2019/9/main/command">
                <pc:docMk/>
                <pc:sldMk cId="3703556143" sldId="532"/>
                <pc2:cmMk id="{668A99BE-7CBC-4F46-A5AA-52FA546D4048}"/>
              </pc2:cmMkLst>
            </pc226:cmChg>
          </p:ext>
        </pc:extLst>
      </pc:sldChg>
      <pc:sldChg chg="delCm">
        <pc:chgData name="Lei San Agustin" userId="d8299a59-9786-404a-a65b-a702bd7a1468" providerId="ADAL" clId="{B1419E98-D905-4544-9BD3-D2F4C5EE82BC}" dt="2023-04-17T02:15:26.202" v="3"/>
        <pc:sldMkLst>
          <pc:docMk/>
          <pc:sldMk cId="4054239501" sldId="533"/>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1419E98-D905-4544-9BD3-D2F4C5EE82BC}" dt="2023-04-17T02:15:26.202" v="3"/>
              <pc2:cmMkLst xmlns:pc2="http://schemas.microsoft.com/office/powerpoint/2019/9/main/command">
                <pc:docMk/>
                <pc:sldMk cId="4054239501" sldId="533"/>
                <pc2:cmMk id="{BBE14FD0-7CDB-4AFC-A900-F22A6B16D82A}"/>
              </pc2:cmMkLst>
            </pc226:cmChg>
          </p:ext>
        </pc:extLst>
      </pc:sldChg>
      <pc:sldChg chg="delCm">
        <pc:chgData name="Lei San Agustin" userId="d8299a59-9786-404a-a65b-a702bd7a1468" providerId="ADAL" clId="{B1419E98-D905-4544-9BD3-D2F4C5EE82BC}" dt="2023-04-17T02:15:27.994" v="4"/>
        <pc:sldMkLst>
          <pc:docMk/>
          <pc:sldMk cId="1465643685" sldId="534"/>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B1419E98-D905-4544-9BD3-D2F4C5EE82BC}" dt="2023-04-17T02:15:27.994" v="4"/>
              <pc2:cmMkLst xmlns:pc2="http://schemas.microsoft.com/office/powerpoint/2019/9/main/command">
                <pc:docMk/>
                <pc:sldMk cId="1465643685" sldId="534"/>
                <pc2:cmMk id="{6760DBAA-3001-40BF-BA26-FDE7A2235F2D}"/>
              </pc2:cmMkLst>
            </pc226:cmChg>
          </p:ext>
        </pc:extLst>
      </pc:sldChg>
    </pc:docChg>
  </pc:docChgLst>
  <pc:docChgLst>
    <pc:chgData name="Ayan Daluz" userId="befa8149-c6af-46c9-b27d-15d84abc302f" providerId="ADAL" clId="{1D36A98C-A65C-4C03-BB24-7B62FF56B546}"/>
    <pc:docChg chg="">
      <pc:chgData name="Ayan Daluz" userId="befa8149-c6af-46c9-b27d-15d84abc302f" providerId="ADAL" clId="{1D36A98C-A65C-4C03-BB24-7B62FF56B546}" dt="2023-05-24T00:31:55.368" v="7"/>
      <pc:docMkLst>
        <pc:docMk/>
      </pc:docMkLst>
      <pc:sldChg chg="modCm">
        <pc:chgData name="Ayan Daluz" userId="befa8149-c6af-46c9-b27d-15d84abc302f" providerId="ADAL" clId="{1D36A98C-A65C-4C03-BB24-7B62FF56B546}" dt="2023-05-24T00:31:36.834" v="2"/>
        <pc:sldMkLst>
          <pc:docMk/>
          <pc:sldMk cId="3080730821" sldId="711"/>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1D36A98C-A65C-4C03-BB24-7B62FF56B546}" dt="2023-05-24T00:31:36.834" v="2"/>
              <pc2:cmMkLst xmlns:pc2="http://schemas.microsoft.com/office/powerpoint/2019/9/main/command">
                <pc:docMk/>
                <pc:sldMk cId="3080730821" sldId="711"/>
                <pc2:cmMk id="{67AE0399-2362-4700-ADC3-345F9ECEE680}"/>
              </pc2:cmMkLst>
            </pc226:cmChg>
          </p:ext>
        </pc:extLst>
      </pc:sldChg>
      <pc:sldChg chg="modCm">
        <pc:chgData name="Ayan Daluz" userId="befa8149-c6af-46c9-b27d-15d84abc302f" providerId="ADAL" clId="{1D36A98C-A65C-4C03-BB24-7B62FF56B546}" dt="2023-05-24T00:31:40.798" v="3"/>
        <pc:sldMkLst>
          <pc:docMk/>
          <pc:sldMk cId="105975956" sldId="735"/>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1D36A98C-A65C-4C03-BB24-7B62FF56B546}" dt="2023-05-24T00:31:40.798" v="3"/>
              <pc2:cmMkLst xmlns:pc2="http://schemas.microsoft.com/office/powerpoint/2019/9/main/command">
                <pc:docMk/>
                <pc:sldMk cId="105975956" sldId="735"/>
                <pc2:cmMk id="{386B456C-153C-44D5-A969-7AFAB34C3D8F}"/>
              </pc2:cmMkLst>
            </pc226:cmChg>
          </p:ext>
        </pc:extLst>
      </pc:sldChg>
      <pc:sldChg chg="modCm">
        <pc:chgData name="Ayan Daluz" userId="befa8149-c6af-46c9-b27d-15d84abc302f" providerId="ADAL" clId="{1D36A98C-A65C-4C03-BB24-7B62FF56B546}" dt="2023-05-24T00:31:44.545" v="4"/>
        <pc:sldMkLst>
          <pc:docMk/>
          <pc:sldMk cId="514267003" sldId="741"/>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1D36A98C-A65C-4C03-BB24-7B62FF56B546}" dt="2023-05-24T00:31:44.545" v="4"/>
              <pc2:cmMkLst xmlns:pc2="http://schemas.microsoft.com/office/powerpoint/2019/9/main/command">
                <pc:docMk/>
                <pc:sldMk cId="514267003" sldId="741"/>
                <pc2:cmMk id="{613D41F0-C76E-40A8-BBD2-B41302A3ADA4}"/>
              </pc2:cmMkLst>
            </pc226:cmChg>
          </p:ext>
        </pc:extLst>
      </pc:sldChg>
      <pc:sldChg chg="modCm">
        <pc:chgData name="Ayan Daluz" userId="befa8149-c6af-46c9-b27d-15d84abc302f" providerId="ADAL" clId="{1D36A98C-A65C-4C03-BB24-7B62FF56B546}" dt="2023-05-24T00:31:49.275" v="5"/>
        <pc:sldMkLst>
          <pc:docMk/>
          <pc:sldMk cId="3316946344" sldId="746"/>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1D36A98C-A65C-4C03-BB24-7B62FF56B546}" dt="2023-05-24T00:31:49.275" v="5"/>
              <pc2:cmMkLst xmlns:pc2="http://schemas.microsoft.com/office/powerpoint/2019/9/main/command">
                <pc:docMk/>
                <pc:sldMk cId="3316946344" sldId="746"/>
                <pc2:cmMk id="{5702DB74-CD5F-4CAC-8FAD-4314C3221791}"/>
              </pc2:cmMkLst>
            </pc226:cmChg>
          </p:ext>
        </pc:extLst>
      </pc:sldChg>
      <pc:sldChg chg="modCm">
        <pc:chgData name="Ayan Daluz" userId="befa8149-c6af-46c9-b27d-15d84abc302f" providerId="ADAL" clId="{1D36A98C-A65C-4C03-BB24-7B62FF56B546}" dt="2023-05-24T00:31:55.368" v="7"/>
        <pc:sldMkLst>
          <pc:docMk/>
          <pc:sldMk cId="3300553879" sldId="752"/>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1D36A98C-A65C-4C03-BB24-7B62FF56B546}" dt="2023-05-24T00:31:55.368" v="7"/>
              <pc2:cmMkLst xmlns:pc2="http://schemas.microsoft.com/office/powerpoint/2019/9/main/command">
                <pc:docMk/>
                <pc:sldMk cId="3300553879" sldId="752"/>
                <pc2:cmMk id="{D004F670-E2D3-41A8-B13B-380F53F59CAE}"/>
              </pc2:cmMkLst>
            </pc226:cmChg>
            <pc226:cmChg xmlns:pc226="http://schemas.microsoft.com/office/powerpoint/2022/06/main/command" xmlns="" chg="mod">
              <pc226:chgData name="Ayan Daluz" userId="befa8149-c6af-46c9-b27d-15d84abc302f" providerId="ADAL" clId="{1D36A98C-A65C-4C03-BB24-7B62FF56B546}" dt="2023-05-24T00:31:54.163" v="6"/>
              <pc2:cmMkLst xmlns:pc2="http://schemas.microsoft.com/office/powerpoint/2019/9/main/command">
                <pc:docMk/>
                <pc:sldMk cId="3300553879" sldId="752"/>
                <pc2:cmMk id="{DE687E90-2C38-4C7C-BF54-1EB244B43E08}"/>
              </pc2:cmMkLst>
            </pc226:cmChg>
          </p:ext>
        </pc:extLst>
      </pc:sldChg>
      <pc:sldChg chg="modCm">
        <pc:chgData name="Ayan Daluz" userId="befa8149-c6af-46c9-b27d-15d84abc302f" providerId="ADAL" clId="{1D36A98C-A65C-4C03-BB24-7B62FF56B546}" dt="2023-05-24T00:31:23.536" v="1"/>
        <pc:sldMkLst>
          <pc:docMk/>
          <pc:sldMk cId="2099532971" sldId="789"/>
        </pc:sldMkLst>
        <pc:extLst>
          <p:ext xmlns:p="http://schemas.openxmlformats.org/presentationml/2006/main" uri="{D6D511B9-2390-475A-947B-AFAB55BFBCF1}">
            <pc226:cmChg xmlns:pc226="http://schemas.microsoft.com/office/powerpoint/2022/06/main/command" xmlns="" chg="">
              <pc226:chgData name="Ayan Daluz" userId="befa8149-c6af-46c9-b27d-15d84abc302f" providerId="ADAL" clId="{1D36A98C-A65C-4C03-BB24-7B62FF56B546}" dt="2023-05-24T00:31:23.536" v="1"/>
              <pc2:cmMkLst xmlns:pc2="http://schemas.microsoft.com/office/powerpoint/2019/9/main/command">
                <pc:docMk/>
                <pc:sldMk cId="2099532971" sldId="789"/>
                <pc2:cmMk id="{023A5868-57DF-4516-A8C2-21F5CE9C8DD6}"/>
              </pc2:cmMkLst>
              <pc226:cmRplyChg chg="add mod">
                <pc226:chgData name="Ayan Daluz" userId="befa8149-c6af-46c9-b27d-15d84abc302f" providerId="ADAL" clId="{1D36A98C-A65C-4C03-BB24-7B62FF56B546}" dt="2023-05-24T00:31:23.536" v="1"/>
                <pc2:cmRplyMkLst xmlns:pc2="http://schemas.microsoft.com/office/powerpoint/2019/9/main/command">
                  <pc:docMk/>
                  <pc:sldMk cId="2099532971" sldId="789"/>
                  <pc2:cmMk id="{023A5868-57DF-4516-A8C2-21F5CE9C8DD6}"/>
                  <pc2:cmRplyMk id="{FD03A40E-E0FB-41D3-B58B-8EACA39E3E2A}"/>
                </pc2:cmRplyMkLst>
              </pc226:cmRplyChg>
            </pc226:cmChg>
          </p:ext>
        </pc:extLst>
      </pc:sldChg>
    </pc:docChg>
  </pc:docChgLst>
  <pc:docChgLst>
    <pc:chgData name="Lei San Agustin" userId="d8299a59-9786-404a-a65b-a702bd7a1468" providerId="ADAL" clId="{0839E2BD-59FD-42EE-8382-20F91C6F5E56}"/>
    <pc:docChg chg="">
      <pc:chgData name="Lei San Agustin" userId="d8299a59-9786-404a-a65b-a702bd7a1468" providerId="ADAL" clId="{0839E2BD-59FD-42EE-8382-20F91C6F5E56}" dt="2023-05-25T02:39:49.428" v="6"/>
      <pc:docMkLst>
        <pc:docMk/>
      </pc:docMkLst>
      <pc:sldChg chg="delCm">
        <pc:chgData name="Lei San Agustin" userId="d8299a59-9786-404a-a65b-a702bd7a1468" providerId="ADAL" clId="{0839E2BD-59FD-42EE-8382-20F91C6F5E56}" dt="2023-05-25T02:39:38.309" v="1"/>
        <pc:sldMkLst>
          <pc:docMk/>
          <pc:sldMk cId="3080730821" sldId="711"/>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38.309" v="1"/>
              <pc2:cmMkLst xmlns:pc2="http://schemas.microsoft.com/office/powerpoint/2019/9/main/command">
                <pc:docMk/>
                <pc:sldMk cId="3080730821" sldId="711"/>
                <pc2:cmMk id="{67AE0399-2362-4700-ADC3-345F9ECEE680}"/>
              </pc2:cmMkLst>
            </pc226:cmChg>
          </p:ext>
        </pc:extLst>
      </pc:sldChg>
      <pc:sldChg chg="delCm">
        <pc:chgData name="Lei San Agustin" userId="d8299a59-9786-404a-a65b-a702bd7a1468" providerId="ADAL" clId="{0839E2BD-59FD-42EE-8382-20F91C6F5E56}" dt="2023-05-25T02:39:40.957" v="2"/>
        <pc:sldMkLst>
          <pc:docMk/>
          <pc:sldMk cId="105975956" sldId="735"/>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40.957" v="2"/>
              <pc2:cmMkLst xmlns:pc2="http://schemas.microsoft.com/office/powerpoint/2019/9/main/command">
                <pc:docMk/>
                <pc:sldMk cId="105975956" sldId="735"/>
                <pc2:cmMk id="{386B456C-153C-44D5-A969-7AFAB34C3D8F}"/>
              </pc2:cmMkLst>
            </pc226:cmChg>
          </p:ext>
        </pc:extLst>
      </pc:sldChg>
      <pc:sldChg chg="delCm">
        <pc:chgData name="Lei San Agustin" userId="d8299a59-9786-404a-a65b-a702bd7a1468" providerId="ADAL" clId="{0839E2BD-59FD-42EE-8382-20F91C6F5E56}" dt="2023-05-25T02:39:43.205" v="3"/>
        <pc:sldMkLst>
          <pc:docMk/>
          <pc:sldMk cId="514267003" sldId="741"/>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43.205" v="3"/>
              <pc2:cmMkLst xmlns:pc2="http://schemas.microsoft.com/office/powerpoint/2019/9/main/command">
                <pc:docMk/>
                <pc:sldMk cId="514267003" sldId="741"/>
                <pc2:cmMk id="{613D41F0-C76E-40A8-BBD2-B41302A3ADA4}"/>
              </pc2:cmMkLst>
            </pc226:cmChg>
          </p:ext>
        </pc:extLst>
      </pc:sldChg>
      <pc:sldChg chg="delCm">
        <pc:chgData name="Lei San Agustin" userId="d8299a59-9786-404a-a65b-a702bd7a1468" providerId="ADAL" clId="{0839E2BD-59FD-42EE-8382-20F91C6F5E56}" dt="2023-05-25T02:39:45.586" v="4"/>
        <pc:sldMkLst>
          <pc:docMk/>
          <pc:sldMk cId="3316946344" sldId="74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45.586" v="4"/>
              <pc2:cmMkLst xmlns:pc2="http://schemas.microsoft.com/office/powerpoint/2019/9/main/command">
                <pc:docMk/>
                <pc:sldMk cId="3316946344" sldId="746"/>
                <pc2:cmMk id="{5702DB74-CD5F-4CAC-8FAD-4314C3221791}"/>
              </pc2:cmMkLst>
            </pc226:cmChg>
          </p:ext>
        </pc:extLst>
      </pc:sldChg>
      <pc:sldChg chg="delCm">
        <pc:chgData name="Lei San Agustin" userId="d8299a59-9786-404a-a65b-a702bd7a1468" providerId="ADAL" clId="{0839E2BD-59FD-42EE-8382-20F91C6F5E56}" dt="2023-05-25T02:39:49.428" v="6"/>
        <pc:sldMkLst>
          <pc:docMk/>
          <pc:sldMk cId="3300553879" sldId="75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49.428" v="6"/>
              <pc2:cmMkLst xmlns:pc2="http://schemas.microsoft.com/office/powerpoint/2019/9/main/command">
                <pc:docMk/>
                <pc:sldMk cId="3300553879" sldId="752"/>
                <pc2:cmMk id="{D004F670-E2D3-41A8-B13B-380F53F59CAE}"/>
              </pc2:cmMkLst>
            </pc226:cmChg>
            <pc226:cmChg xmlns:pc226="http://schemas.microsoft.com/office/powerpoint/2022/06/main/command" xmlns="" chg="del">
              <pc226:chgData name="Lei San Agustin" userId="d8299a59-9786-404a-a65b-a702bd7a1468" providerId="ADAL" clId="{0839E2BD-59FD-42EE-8382-20F91C6F5E56}" dt="2023-05-25T02:39:48.414" v="5"/>
              <pc2:cmMkLst xmlns:pc2="http://schemas.microsoft.com/office/powerpoint/2019/9/main/command">
                <pc:docMk/>
                <pc:sldMk cId="3300553879" sldId="752"/>
                <pc2:cmMk id="{DE687E90-2C38-4C7C-BF54-1EB244B43E08}"/>
              </pc2:cmMkLst>
            </pc226:cmChg>
          </p:ext>
        </pc:extLst>
      </pc:sldChg>
      <pc:sldChg chg="delCm">
        <pc:chgData name="Lei San Agustin" userId="d8299a59-9786-404a-a65b-a702bd7a1468" providerId="ADAL" clId="{0839E2BD-59FD-42EE-8382-20F91C6F5E56}" dt="2023-05-25T02:39:35.604" v="0"/>
        <pc:sldMkLst>
          <pc:docMk/>
          <pc:sldMk cId="2099532971" sldId="789"/>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839E2BD-59FD-42EE-8382-20F91C6F5E56}" dt="2023-05-25T02:39:35.604" v="0"/>
              <pc2:cmMkLst xmlns:pc2="http://schemas.microsoft.com/office/powerpoint/2019/9/main/command">
                <pc:docMk/>
                <pc:sldMk cId="2099532971" sldId="789"/>
                <pc2:cmMk id="{023A5868-57DF-4516-A8C2-21F5CE9C8DD6}"/>
              </pc2:cmMkLst>
            </pc226:cmChg>
          </p:ext>
        </pc:extLst>
      </pc:sldChg>
    </pc:docChg>
  </pc:docChgLst>
  <pc:docChgLst>
    <pc:chgData name="Lei San Agustin" userId="d8299a59-9786-404a-a65b-a702bd7a1468" providerId="ADAL" clId="{ACE7936B-CA54-410C-AE78-07DDA17748C0}"/>
    <pc:docChg chg="modSld">
      <pc:chgData name="Lei San Agustin" userId="d8299a59-9786-404a-a65b-a702bd7a1468" providerId="ADAL" clId="{ACE7936B-CA54-410C-AE78-07DDA17748C0}" dt="2023-04-12T02:15:15.559" v="48"/>
      <pc:docMkLst>
        <pc:docMk/>
      </pc:docMkLst>
      <pc:sldChg chg="modSp mod addCm">
        <pc:chgData name="Lei San Agustin" userId="d8299a59-9786-404a-a65b-a702bd7a1468" providerId="ADAL" clId="{ACE7936B-CA54-410C-AE78-07DDA17748C0}" dt="2023-04-12T02:13:14.952" v="6"/>
        <pc:sldMkLst>
          <pc:docMk/>
          <pc:sldMk cId="2355603507" sldId="530"/>
        </pc:sldMkLst>
        <pc:spChg chg="mod">
          <ac:chgData name="Lei San Agustin" userId="d8299a59-9786-404a-a65b-a702bd7a1468" providerId="ADAL" clId="{ACE7936B-CA54-410C-AE78-07DDA17748C0}" dt="2023-04-12T02:13:09.133" v="5" actId="20577"/>
          <ac:spMkLst>
            <pc:docMk/>
            <pc:sldMk cId="2355603507" sldId="530"/>
            <ac:spMk id="2" creationId="{0631258E-42A2-4A96-A264-9BF3D41554F8}"/>
          </ac:spMkLst>
        </pc:spChg>
      </pc:sldChg>
      <pc:sldChg chg="modSp mod addCm">
        <pc:chgData name="Lei San Agustin" userId="d8299a59-9786-404a-a65b-a702bd7a1468" providerId="ADAL" clId="{ACE7936B-CA54-410C-AE78-07DDA17748C0}" dt="2023-04-12T02:13:39.254" v="19"/>
        <pc:sldMkLst>
          <pc:docMk/>
          <pc:sldMk cId="2616963928" sldId="531"/>
        </pc:sldMkLst>
        <pc:spChg chg="mod">
          <ac:chgData name="Lei San Agustin" userId="d8299a59-9786-404a-a65b-a702bd7a1468" providerId="ADAL" clId="{ACE7936B-CA54-410C-AE78-07DDA17748C0}" dt="2023-04-12T02:13:34.716" v="18" actId="20577"/>
          <ac:spMkLst>
            <pc:docMk/>
            <pc:sldMk cId="2616963928" sldId="531"/>
            <ac:spMk id="2" creationId="{0631258E-42A2-4A96-A264-9BF3D41554F8}"/>
          </ac:spMkLst>
        </pc:spChg>
      </pc:sldChg>
      <pc:sldChg chg="modSp mod addCm">
        <pc:chgData name="Lei San Agustin" userId="d8299a59-9786-404a-a65b-a702bd7a1468" providerId="ADAL" clId="{ACE7936B-CA54-410C-AE78-07DDA17748C0}" dt="2023-04-12T02:14:11.070" v="30"/>
        <pc:sldMkLst>
          <pc:docMk/>
          <pc:sldMk cId="3703556143" sldId="532"/>
        </pc:sldMkLst>
        <pc:spChg chg="mod">
          <ac:chgData name="Lei San Agustin" userId="d8299a59-9786-404a-a65b-a702bd7a1468" providerId="ADAL" clId="{ACE7936B-CA54-410C-AE78-07DDA17748C0}" dt="2023-04-12T02:14:05.772" v="29" actId="20577"/>
          <ac:spMkLst>
            <pc:docMk/>
            <pc:sldMk cId="3703556143" sldId="532"/>
            <ac:spMk id="2" creationId="{0631258E-42A2-4A96-A264-9BF3D41554F8}"/>
          </ac:spMkLst>
        </pc:spChg>
      </pc:sldChg>
      <pc:sldChg chg="modSp mod addCm">
        <pc:chgData name="Lei San Agustin" userId="d8299a59-9786-404a-a65b-a702bd7a1468" providerId="ADAL" clId="{ACE7936B-CA54-410C-AE78-07DDA17748C0}" dt="2023-04-12T02:14:35.518" v="36"/>
        <pc:sldMkLst>
          <pc:docMk/>
          <pc:sldMk cId="4054239501" sldId="533"/>
        </pc:sldMkLst>
        <pc:spChg chg="mod">
          <ac:chgData name="Lei San Agustin" userId="d8299a59-9786-404a-a65b-a702bd7a1468" providerId="ADAL" clId="{ACE7936B-CA54-410C-AE78-07DDA17748C0}" dt="2023-04-12T02:14:30.318" v="35" actId="20577"/>
          <ac:spMkLst>
            <pc:docMk/>
            <pc:sldMk cId="4054239501" sldId="533"/>
            <ac:spMk id="2" creationId="{0631258E-42A2-4A96-A264-9BF3D41554F8}"/>
          </ac:spMkLst>
        </pc:spChg>
      </pc:sldChg>
      <pc:sldChg chg="modSp mod addCm">
        <pc:chgData name="Lei San Agustin" userId="d8299a59-9786-404a-a65b-a702bd7a1468" providerId="ADAL" clId="{ACE7936B-CA54-410C-AE78-07DDA17748C0}" dt="2023-04-12T02:15:15.559" v="48"/>
        <pc:sldMkLst>
          <pc:docMk/>
          <pc:sldMk cId="1465643685" sldId="534"/>
        </pc:sldMkLst>
        <pc:spChg chg="mod">
          <ac:chgData name="Lei San Agustin" userId="d8299a59-9786-404a-a65b-a702bd7a1468" providerId="ADAL" clId="{ACE7936B-CA54-410C-AE78-07DDA17748C0}" dt="2023-04-12T02:15:11.262" v="47" actId="20577"/>
          <ac:spMkLst>
            <pc:docMk/>
            <pc:sldMk cId="1465643685" sldId="534"/>
            <ac:spMk id="2" creationId="{0631258E-42A2-4A96-A264-9BF3D41554F8}"/>
          </ac:spMkLst>
        </pc:spChg>
      </pc:sldChg>
    </pc:docChg>
  </pc:docChgLst>
  <pc:docChgLst>
    <pc:chgData name="Ayan Daluz" userId="befa8149-c6af-46c9-b27d-15d84abc302f" providerId="ADAL" clId="{430676C8-8157-4919-B54E-BB7EE4F161E5}"/>
    <pc:docChg chg="">
      <pc:chgData name="Ayan Daluz" userId="befa8149-c6af-46c9-b27d-15d84abc302f" providerId="ADAL" clId="{430676C8-8157-4919-B54E-BB7EE4F161E5}" dt="2023-05-24T01:22:25.569" v="0"/>
      <pc:docMkLst>
        <pc:docMk/>
      </pc:docMkLst>
      <pc:sldChg chg="modCm">
        <pc:chgData name="Ayan Daluz" userId="befa8149-c6af-46c9-b27d-15d84abc302f" providerId="ADAL" clId="{430676C8-8157-4919-B54E-BB7EE4F161E5}" dt="2023-05-24T01:22:25.569" v="0"/>
        <pc:sldMkLst>
          <pc:docMk/>
          <pc:sldMk cId="2099532971" sldId="789"/>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430676C8-8157-4919-B54E-BB7EE4F161E5}" dt="2023-05-24T01:22:25.569" v="0"/>
              <pc2:cmMkLst xmlns:pc2="http://schemas.microsoft.com/office/powerpoint/2019/9/main/command">
                <pc:docMk/>
                <pc:sldMk cId="2099532971" sldId="789"/>
                <pc2:cmMk id="{023A5868-57DF-4516-A8C2-21F5CE9C8DD6}"/>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C69BA3-3455-4AC3-80E8-496B3ED6CF50}"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5A18E598-F9A2-48BA-897E-23FBC38C0FB1}">
      <dgm:prSet phldrT="[Text]" custT="1"/>
      <dgm:spPr/>
      <dgm:t>
        <a:bodyPr/>
        <a:lstStyle/>
        <a:p>
          <a:r>
            <a:rPr lang="en-US" sz="2000" dirty="0"/>
            <a:t>Make sure that the wound is clean</a:t>
          </a:r>
        </a:p>
      </dgm:t>
    </dgm:pt>
    <dgm:pt modelId="{35187E82-061C-4244-BBEA-AA140E5A76B1}" type="parTrans" cxnId="{A7CA5BC3-309F-4A6F-8646-81A216CDC765}">
      <dgm:prSet/>
      <dgm:spPr/>
      <dgm:t>
        <a:bodyPr/>
        <a:lstStyle/>
        <a:p>
          <a:endParaRPr lang="en-US" sz="2000"/>
        </a:p>
      </dgm:t>
    </dgm:pt>
    <dgm:pt modelId="{870EF323-0BC0-489C-854A-9888D7EDD74E}" type="sibTrans" cxnId="{A7CA5BC3-309F-4A6F-8646-81A216CDC765}">
      <dgm:prSet/>
      <dgm:spPr/>
      <dgm:t>
        <a:bodyPr/>
        <a:lstStyle/>
        <a:p>
          <a:endParaRPr lang="en-US" sz="2000"/>
        </a:p>
      </dgm:t>
    </dgm:pt>
    <dgm:pt modelId="{E71675F2-6C7B-4C2B-A7CC-CF0E8AF05FDE}">
      <dgm:prSet custT="1"/>
      <dgm:spPr/>
      <dgm:t>
        <a:bodyPr/>
        <a:lstStyle/>
        <a:p>
          <a:r>
            <a:rPr lang="en-US" sz="2000" dirty="0"/>
            <a:t>Use an antiseptic such as Betadine</a:t>
          </a:r>
        </a:p>
      </dgm:t>
    </dgm:pt>
    <dgm:pt modelId="{D128C6F3-DE04-411F-A65D-B4A23B19D965}" type="parTrans" cxnId="{B1CABE0C-4EFC-42C1-A0B7-006BC810F21C}">
      <dgm:prSet/>
      <dgm:spPr/>
      <dgm:t>
        <a:bodyPr/>
        <a:lstStyle/>
        <a:p>
          <a:endParaRPr lang="en-US" sz="2000"/>
        </a:p>
      </dgm:t>
    </dgm:pt>
    <dgm:pt modelId="{C844CA93-9DCB-40E8-ADDD-825C2D9BC16A}" type="sibTrans" cxnId="{B1CABE0C-4EFC-42C1-A0B7-006BC810F21C}">
      <dgm:prSet/>
      <dgm:spPr/>
      <dgm:t>
        <a:bodyPr/>
        <a:lstStyle/>
        <a:p>
          <a:endParaRPr lang="en-US" sz="2000"/>
        </a:p>
      </dgm:t>
    </dgm:pt>
    <dgm:pt modelId="{7ED70C60-9FBE-4284-9C69-30C51019BB24}">
      <dgm:prSet custT="1"/>
      <dgm:spPr/>
      <dgm:t>
        <a:bodyPr/>
        <a:lstStyle/>
        <a:p>
          <a:r>
            <a:rPr lang="en-US" sz="2000" dirty="0"/>
            <a:t>Use a non-stick sterile dressing to cover the wound </a:t>
          </a:r>
        </a:p>
      </dgm:t>
    </dgm:pt>
    <dgm:pt modelId="{0EEE0440-2111-4F80-9298-7E747E39B9E0}" type="parTrans" cxnId="{8562AD64-5230-4F6E-81C6-2E5C0E5499C7}">
      <dgm:prSet/>
      <dgm:spPr/>
      <dgm:t>
        <a:bodyPr/>
        <a:lstStyle/>
        <a:p>
          <a:endParaRPr lang="en-US" sz="2000"/>
        </a:p>
      </dgm:t>
    </dgm:pt>
    <dgm:pt modelId="{C10EC3B9-167C-4BC3-9843-A6755F3B4F84}" type="sibTrans" cxnId="{8562AD64-5230-4F6E-81C6-2E5C0E5499C7}">
      <dgm:prSet/>
      <dgm:spPr/>
      <dgm:t>
        <a:bodyPr/>
        <a:lstStyle/>
        <a:p>
          <a:endParaRPr lang="en-US" sz="2000"/>
        </a:p>
      </dgm:t>
    </dgm:pt>
    <dgm:pt modelId="{71B65C2C-6BFD-467F-9ECC-0AB7E2E2028C}">
      <dgm:prSet custT="1"/>
      <dgm:spPr/>
      <dgm:t>
        <a:bodyPr/>
        <a:lstStyle/>
        <a:p>
          <a:r>
            <a:rPr lang="en-US" sz="2000" dirty="0"/>
            <a:t>Change the dressing according to the manufacturer’s instructions </a:t>
          </a:r>
        </a:p>
      </dgm:t>
    </dgm:pt>
    <dgm:pt modelId="{19F70329-3E43-4FE7-9E87-4E98650171B6}" type="parTrans" cxnId="{DE81459B-FA03-406E-8DF9-B359F2DD5B55}">
      <dgm:prSet/>
      <dgm:spPr/>
      <dgm:t>
        <a:bodyPr/>
        <a:lstStyle/>
        <a:p>
          <a:endParaRPr lang="en-US" sz="2000"/>
        </a:p>
      </dgm:t>
    </dgm:pt>
    <dgm:pt modelId="{1B0CD6BD-CACE-492F-BCF7-2D29375A5279}" type="sibTrans" cxnId="{DE81459B-FA03-406E-8DF9-B359F2DD5B55}">
      <dgm:prSet/>
      <dgm:spPr/>
      <dgm:t>
        <a:bodyPr/>
        <a:lstStyle/>
        <a:p>
          <a:endParaRPr lang="en-US" sz="2000"/>
        </a:p>
      </dgm:t>
    </dgm:pt>
    <dgm:pt modelId="{8925689C-134D-4AE2-8968-7ED54CDD656D}">
      <dgm:prSet custT="1"/>
      <dgm:spPr/>
      <dgm:t>
        <a:bodyPr/>
        <a:lstStyle/>
        <a:p>
          <a:r>
            <a:rPr lang="en-US" sz="2000" dirty="0"/>
            <a:t>If you reapplied the antiseptic, wash it off after five minutes and then re-dress the wound</a:t>
          </a:r>
        </a:p>
      </dgm:t>
    </dgm:pt>
    <dgm:pt modelId="{BA5CECFF-3553-4B44-A2E9-EEEC0064C470}" type="parTrans" cxnId="{B492BCE4-F515-49FE-A213-E71C6C8757C7}">
      <dgm:prSet/>
      <dgm:spPr/>
      <dgm:t>
        <a:bodyPr/>
        <a:lstStyle/>
        <a:p>
          <a:endParaRPr lang="en-US" sz="2000"/>
        </a:p>
      </dgm:t>
    </dgm:pt>
    <dgm:pt modelId="{A4139C71-1467-4B45-A677-57DD48E5F78A}" type="sibTrans" cxnId="{B492BCE4-F515-49FE-A213-E71C6C8757C7}">
      <dgm:prSet/>
      <dgm:spPr/>
      <dgm:t>
        <a:bodyPr/>
        <a:lstStyle/>
        <a:p>
          <a:endParaRPr lang="en-US" sz="2000"/>
        </a:p>
      </dgm:t>
    </dgm:pt>
    <dgm:pt modelId="{179CC07D-AABF-442E-B5F8-B4E7099E8CF4}" type="pres">
      <dgm:prSet presAssocID="{FCC69BA3-3455-4AC3-80E8-496B3ED6CF50}" presName="Name0" presStyleCnt="0">
        <dgm:presLayoutVars>
          <dgm:dir/>
          <dgm:animLvl val="lvl"/>
          <dgm:resizeHandles val="exact"/>
        </dgm:presLayoutVars>
      </dgm:prSet>
      <dgm:spPr/>
    </dgm:pt>
    <dgm:pt modelId="{CA168A19-DFDE-424C-A441-68FFC6D5168B}" type="pres">
      <dgm:prSet presAssocID="{8925689C-134D-4AE2-8968-7ED54CDD656D}" presName="boxAndChildren" presStyleCnt="0"/>
      <dgm:spPr/>
    </dgm:pt>
    <dgm:pt modelId="{E0CFB63C-26C3-4B60-974C-080CE6880F4E}" type="pres">
      <dgm:prSet presAssocID="{8925689C-134D-4AE2-8968-7ED54CDD656D}" presName="parentTextBox" presStyleLbl="node1" presStyleIdx="0" presStyleCnt="5"/>
      <dgm:spPr/>
    </dgm:pt>
    <dgm:pt modelId="{5C118409-787B-4AD0-BECA-981C005FCCC5}" type="pres">
      <dgm:prSet presAssocID="{1B0CD6BD-CACE-492F-BCF7-2D29375A5279}" presName="sp" presStyleCnt="0"/>
      <dgm:spPr/>
    </dgm:pt>
    <dgm:pt modelId="{743B518A-7C33-469C-AC2B-CE3DDC94F352}" type="pres">
      <dgm:prSet presAssocID="{71B65C2C-6BFD-467F-9ECC-0AB7E2E2028C}" presName="arrowAndChildren" presStyleCnt="0"/>
      <dgm:spPr/>
    </dgm:pt>
    <dgm:pt modelId="{AAF74DA7-1F31-4486-B436-4381D8E2CA7A}" type="pres">
      <dgm:prSet presAssocID="{71B65C2C-6BFD-467F-9ECC-0AB7E2E2028C}" presName="parentTextArrow" presStyleLbl="node1" presStyleIdx="1" presStyleCnt="5"/>
      <dgm:spPr/>
    </dgm:pt>
    <dgm:pt modelId="{6B253967-3C7C-4377-AC48-B0D21629F5AE}" type="pres">
      <dgm:prSet presAssocID="{C10EC3B9-167C-4BC3-9843-A6755F3B4F84}" presName="sp" presStyleCnt="0"/>
      <dgm:spPr/>
    </dgm:pt>
    <dgm:pt modelId="{B940BB02-9807-437E-A084-48D7A698AA76}" type="pres">
      <dgm:prSet presAssocID="{7ED70C60-9FBE-4284-9C69-30C51019BB24}" presName="arrowAndChildren" presStyleCnt="0"/>
      <dgm:spPr/>
    </dgm:pt>
    <dgm:pt modelId="{A4138735-C8D8-48E0-9938-9DC82AD602A6}" type="pres">
      <dgm:prSet presAssocID="{7ED70C60-9FBE-4284-9C69-30C51019BB24}" presName="parentTextArrow" presStyleLbl="node1" presStyleIdx="2" presStyleCnt="5"/>
      <dgm:spPr/>
    </dgm:pt>
    <dgm:pt modelId="{4AF87CE0-ABBC-487C-80D0-5E09EDCB1422}" type="pres">
      <dgm:prSet presAssocID="{C844CA93-9DCB-40E8-ADDD-825C2D9BC16A}" presName="sp" presStyleCnt="0"/>
      <dgm:spPr/>
    </dgm:pt>
    <dgm:pt modelId="{86920CA8-0E16-4767-8FEB-C7804BFD15A6}" type="pres">
      <dgm:prSet presAssocID="{E71675F2-6C7B-4C2B-A7CC-CF0E8AF05FDE}" presName="arrowAndChildren" presStyleCnt="0"/>
      <dgm:spPr/>
    </dgm:pt>
    <dgm:pt modelId="{44234F8D-142E-4915-9A56-8B51C1521CB2}" type="pres">
      <dgm:prSet presAssocID="{E71675F2-6C7B-4C2B-A7CC-CF0E8AF05FDE}" presName="parentTextArrow" presStyleLbl="node1" presStyleIdx="3" presStyleCnt="5"/>
      <dgm:spPr/>
    </dgm:pt>
    <dgm:pt modelId="{85A93026-72D7-47BC-9F4D-543482969B0A}" type="pres">
      <dgm:prSet presAssocID="{870EF323-0BC0-489C-854A-9888D7EDD74E}" presName="sp" presStyleCnt="0"/>
      <dgm:spPr/>
    </dgm:pt>
    <dgm:pt modelId="{694086A5-DE54-44B8-A4C5-DC8BA4C46FD9}" type="pres">
      <dgm:prSet presAssocID="{5A18E598-F9A2-48BA-897E-23FBC38C0FB1}" presName="arrowAndChildren" presStyleCnt="0"/>
      <dgm:spPr/>
    </dgm:pt>
    <dgm:pt modelId="{31360025-16ED-4ED9-9506-33B2A36B6F55}" type="pres">
      <dgm:prSet presAssocID="{5A18E598-F9A2-48BA-897E-23FBC38C0FB1}" presName="parentTextArrow" presStyleLbl="node1" presStyleIdx="4" presStyleCnt="5"/>
      <dgm:spPr/>
    </dgm:pt>
  </dgm:ptLst>
  <dgm:cxnLst>
    <dgm:cxn modelId="{7407230A-5D92-4790-9A02-1704033C9220}" type="presOf" srcId="{7ED70C60-9FBE-4284-9C69-30C51019BB24}" destId="{A4138735-C8D8-48E0-9938-9DC82AD602A6}" srcOrd="0" destOrd="0" presId="urn:microsoft.com/office/officeart/2005/8/layout/process4"/>
    <dgm:cxn modelId="{B1CABE0C-4EFC-42C1-A0B7-006BC810F21C}" srcId="{FCC69BA3-3455-4AC3-80E8-496B3ED6CF50}" destId="{E71675F2-6C7B-4C2B-A7CC-CF0E8AF05FDE}" srcOrd="1" destOrd="0" parTransId="{D128C6F3-DE04-411F-A65D-B4A23B19D965}" sibTransId="{C844CA93-9DCB-40E8-ADDD-825C2D9BC16A}"/>
    <dgm:cxn modelId="{DE1A4B22-3823-48DE-8872-362446451A84}" type="presOf" srcId="{E71675F2-6C7B-4C2B-A7CC-CF0E8AF05FDE}" destId="{44234F8D-142E-4915-9A56-8B51C1521CB2}" srcOrd="0" destOrd="0" presId="urn:microsoft.com/office/officeart/2005/8/layout/process4"/>
    <dgm:cxn modelId="{8562AD64-5230-4F6E-81C6-2E5C0E5499C7}" srcId="{FCC69BA3-3455-4AC3-80E8-496B3ED6CF50}" destId="{7ED70C60-9FBE-4284-9C69-30C51019BB24}" srcOrd="2" destOrd="0" parTransId="{0EEE0440-2111-4F80-9298-7E747E39B9E0}" sibTransId="{C10EC3B9-167C-4BC3-9843-A6755F3B4F84}"/>
    <dgm:cxn modelId="{4BB96168-B67E-4E72-A600-88C0DE30A9B6}" type="presOf" srcId="{8925689C-134D-4AE2-8968-7ED54CDD656D}" destId="{E0CFB63C-26C3-4B60-974C-080CE6880F4E}" srcOrd="0" destOrd="0" presId="urn:microsoft.com/office/officeart/2005/8/layout/process4"/>
    <dgm:cxn modelId="{DE81459B-FA03-406E-8DF9-B359F2DD5B55}" srcId="{FCC69BA3-3455-4AC3-80E8-496B3ED6CF50}" destId="{71B65C2C-6BFD-467F-9ECC-0AB7E2E2028C}" srcOrd="3" destOrd="0" parTransId="{19F70329-3E43-4FE7-9E87-4E98650171B6}" sibTransId="{1B0CD6BD-CACE-492F-BCF7-2D29375A5279}"/>
    <dgm:cxn modelId="{A7CA5BC3-309F-4A6F-8646-81A216CDC765}" srcId="{FCC69BA3-3455-4AC3-80E8-496B3ED6CF50}" destId="{5A18E598-F9A2-48BA-897E-23FBC38C0FB1}" srcOrd="0" destOrd="0" parTransId="{35187E82-061C-4244-BBEA-AA140E5A76B1}" sibTransId="{870EF323-0BC0-489C-854A-9888D7EDD74E}"/>
    <dgm:cxn modelId="{EBF146E0-1912-4868-BC6B-57C4E3D99EDB}" type="presOf" srcId="{5A18E598-F9A2-48BA-897E-23FBC38C0FB1}" destId="{31360025-16ED-4ED9-9506-33B2A36B6F55}" srcOrd="0" destOrd="0" presId="urn:microsoft.com/office/officeart/2005/8/layout/process4"/>
    <dgm:cxn modelId="{DB2755E1-627A-4E81-B7AD-4E649AC9A8C2}" type="presOf" srcId="{FCC69BA3-3455-4AC3-80E8-496B3ED6CF50}" destId="{179CC07D-AABF-442E-B5F8-B4E7099E8CF4}" srcOrd="0" destOrd="0" presId="urn:microsoft.com/office/officeart/2005/8/layout/process4"/>
    <dgm:cxn modelId="{B492BCE4-F515-49FE-A213-E71C6C8757C7}" srcId="{FCC69BA3-3455-4AC3-80E8-496B3ED6CF50}" destId="{8925689C-134D-4AE2-8968-7ED54CDD656D}" srcOrd="4" destOrd="0" parTransId="{BA5CECFF-3553-4B44-A2E9-EEEC0064C470}" sibTransId="{A4139C71-1467-4B45-A677-57DD48E5F78A}"/>
    <dgm:cxn modelId="{394199F0-C4C4-4557-B790-792369CD36E0}" type="presOf" srcId="{71B65C2C-6BFD-467F-9ECC-0AB7E2E2028C}" destId="{AAF74DA7-1F31-4486-B436-4381D8E2CA7A}" srcOrd="0" destOrd="0" presId="urn:microsoft.com/office/officeart/2005/8/layout/process4"/>
    <dgm:cxn modelId="{63CFFEC9-1837-481D-BB8B-1C8EDFC8FE5C}" type="presParOf" srcId="{179CC07D-AABF-442E-B5F8-B4E7099E8CF4}" destId="{CA168A19-DFDE-424C-A441-68FFC6D5168B}" srcOrd="0" destOrd="0" presId="urn:microsoft.com/office/officeart/2005/8/layout/process4"/>
    <dgm:cxn modelId="{A2BB960B-1C7A-424F-93EC-A81CEB621CC1}" type="presParOf" srcId="{CA168A19-DFDE-424C-A441-68FFC6D5168B}" destId="{E0CFB63C-26C3-4B60-974C-080CE6880F4E}" srcOrd="0" destOrd="0" presId="urn:microsoft.com/office/officeart/2005/8/layout/process4"/>
    <dgm:cxn modelId="{F7EE729D-8916-4BB4-A860-62E465EC3153}" type="presParOf" srcId="{179CC07D-AABF-442E-B5F8-B4E7099E8CF4}" destId="{5C118409-787B-4AD0-BECA-981C005FCCC5}" srcOrd="1" destOrd="0" presId="urn:microsoft.com/office/officeart/2005/8/layout/process4"/>
    <dgm:cxn modelId="{42BE823B-44E2-4C62-A63E-7146ADB8BDBA}" type="presParOf" srcId="{179CC07D-AABF-442E-B5F8-B4E7099E8CF4}" destId="{743B518A-7C33-469C-AC2B-CE3DDC94F352}" srcOrd="2" destOrd="0" presId="urn:microsoft.com/office/officeart/2005/8/layout/process4"/>
    <dgm:cxn modelId="{DE631A9B-AE21-4C43-9661-64444E111180}" type="presParOf" srcId="{743B518A-7C33-469C-AC2B-CE3DDC94F352}" destId="{AAF74DA7-1F31-4486-B436-4381D8E2CA7A}" srcOrd="0" destOrd="0" presId="urn:microsoft.com/office/officeart/2005/8/layout/process4"/>
    <dgm:cxn modelId="{F4D1A622-3194-49F1-9FE2-0FC52574378F}" type="presParOf" srcId="{179CC07D-AABF-442E-B5F8-B4E7099E8CF4}" destId="{6B253967-3C7C-4377-AC48-B0D21629F5AE}" srcOrd="3" destOrd="0" presId="urn:microsoft.com/office/officeart/2005/8/layout/process4"/>
    <dgm:cxn modelId="{379F5340-8483-47FE-9CCD-92D42DE90EF5}" type="presParOf" srcId="{179CC07D-AABF-442E-B5F8-B4E7099E8CF4}" destId="{B940BB02-9807-437E-A084-48D7A698AA76}" srcOrd="4" destOrd="0" presId="urn:microsoft.com/office/officeart/2005/8/layout/process4"/>
    <dgm:cxn modelId="{056B6E26-53FE-4FFD-83CB-C2F5BADC499A}" type="presParOf" srcId="{B940BB02-9807-437E-A084-48D7A698AA76}" destId="{A4138735-C8D8-48E0-9938-9DC82AD602A6}" srcOrd="0" destOrd="0" presId="urn:microsoft.com/office/officeart/2005/8/layout/process4"/>
    <dgm:cxn modelId="{7B2C4247-AFD5-44BA-8CD8-5FB2E654FBAA}" type="presParOf" srcId="{179CC07D-AABF-442E-B5F8-B4E7099E8CF4}" destId="{4AF87CE0-ABBC-487C-80D0-5E09EDCB1422}" srcOrd="5" destOrd="0" presId="urn:microsoft.com/office/officeart/2005/8/layout/process4"/>
    <dgm:cxn modelId="{2405DA08-9A70-478C-AD5B-7C79BEAD6EB6}" type="presParOf" srcId="{179CC07D-AABF-442E-B5F8-B4E7099E8CF4}" destId="{86920CA8-0E16-4767-8FEB-C7804BFD15A6}" srcOrd="6" destOrd="0" presId="urn:microsoft.com/office/officeart/2005/8/layout/process4"/>
    <dgm:cxn modelId="{25B3B338-2292-4F94-B7FF-262E2E154C57}" type="presParOf" srcId="{86920CA8-0E16-4767-8FEB-C7804BFD15A6}" destId="{44234F8D-142E-4915-9A56-8B51C1521CB2}" srcOrd="0" destOrd="0" presId="urn:microsoft.com/office/officeart/2005/8/layout/process4"/>
    <dgm:cxn modelId="{FB860495-E4F2-46CF-B9BC-6C688594484D}" type="presParOf" srcId="{179CC07D-AABF-442E-B5F8-B4E7099E8CF4}" destId="{85A93026-72D7-47BC-9F4D-543482969B0A}" srcOrd="7" destOrd="0" presId="urn:microsoft.com/office/officeart/2005/8/layout/process4"/>
    <dgm:cxn modelId="{E8D46C61-2417-470A-A6FA-3350E6FC424A}" type="presParOf" srcId="{179CC07D-AABF-442E-B5F8-B4E7099E8CF4}" destId="{694086A5-DE54-44B8-A4C5-DC8BA4C46FD9}" srcOrd="8" destOrd="0" presId="urn:microsoft.com/office/officeart/2005/8/layout/process4"/>
    <dgm:cxn modelId="{D9911844-4AF8-4C09-8FC8-F3F3B0C8161D}" type="presParOf" srcId="{694086A5-DE54-44B8-A4C5-DC8BA4C46FD9}" destId="{31360025-16ED-4ED9-9506-33B2A36B6F5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90C0753-A21E-4A42-963D-A4D26D83CC92}"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3E9B414D-A811-4FDE-AB31-6B6451F46ABE}">
      <dgm:prSet phldrT="[Text]"/>
      <dgm:spPr/>
      <dgm:t>
        <a:bodyPr/>
        <a:lstStyle/>
        <a:p>
          <a:pPr algn="l">
            <a:buClr>
              <a:srgbClr val="1C96D3"/>
            </a:buClr>
            <a:buFont typeface="+mj-lt"/>
            <a:buAutoNum type="arabicPeriod"/>
          </a:pPr>
          <a:r>
            <a:rPr lang="en-US" dirty="0"/>
            <a:t>Remove goggles or face shield from the back by lifting the headband and without touching the front of the goggles or face shield.</a:t>
          </a:r>
        </a:p>
      </dgm:t>
    </dgm:pt>
    <dgm:pt modelId="{AA3809DB-29AD-4F54-9E6B-55396B48E6CE}" type="parTrans" cxnId="{F69DCC5C-F57F-4642-B722-C702E824582A}">
      <dgm:prSet/>
      <dgm:spPr/>
      <dgm:t>
        <a:bodyPr/>
        <a:lstStyle/>
        <a:p>
          <a:endParaRPr lang="en-US"/>
        </a:p>
      </dgm:t>
    </dgm:pt>
    <dgm:pt modelId="{4E51AC0C-4FF5-40D4-B46F-CDF2B036A1E4}" type="sibTrans" cxnId="{F69DCC5C-F57F-4642-B722-C702E824582A}">
      <dgm:prSet/>
      <dgm:spPr/>
      <dgm:t>
        <a:bodyPr/>
        <a:lstStyle/>
        <a:p>
          <a:endParaRPr lang="en-US"/>
        </a:p>
      </dgm:t>
    </dgm:pt>
    <dgm:pt modelId="{CE21D4BC-E97F-4911-B6BA-E285DC533AE8}">
      <dgm:prSet/>
      <dgm:spPr/>
      <dgm:t>
        <a:bodyPr/>
        <a:lstStyle/>
        <a:p>
          <a:pPr algn="l"/>
          <a:r>
            <a:rPr lang="en-US" dirty="0"/>
            <a:t>Place reusable items in the designated receptacle for reprocessing. Otherwise, discard it in a waste container.</a:t>
          </a:r>
        </a:p>
      </dgm:t>
    </dgm:pt>
    <dgm:pt modelId="{573193A8-7D0D-4F00-B25C-210FADA0C60C}" type="parTrans" cxnId="{72679167-83C4-45AF-B2CC-9C7CC5EFEEFE}">
      <dgm:prSet/>
      <dgm:spPr/>
      <dgm:t>
        <a:bodyPr/>
        <a:lstStyle/>
        <a:p>
          <a:endParaRPr lang="en-US"/>
        </a:p>
      </dgm:t>
    </dgm:pt>
    <dgm:pt modelId="{0D3BFC85-8D13-44EF-A464-749BF05636A3}" type="sibTrans" cxnId="{72679167-83C4-45AF-B2CC-9C7CC5EFEEFE}">
      <dgm:prSet/>
      <dgm:spPr/>
      <dgm:t>
        <a:bodyPr/>
        <a:lstStyle/>
        <a:p>
          <a:endParaRPr lang="en-US"/>
        </a:p>
      </dgm:t>
    </dgm:pt>
    <dgm:pt modelId="{3E12BA1A-3C27-4C6B-A767-F8C299999F3F}">
      <dgm:prSet/>
      <dgm:spPr/>
      <dgm:t>
        <a:bodyPr/>
        <a:lstStyle/>
        <a:p>
          <a:pPr algn="l"/>
          <a:r>
            <a:rPr lang="en-US" dirty="0"/>
            <a:t>Perform hand hygiene afterwards if hands become contaminated during PPE removal.</a:t>
          </a:r>
        </a:p>
      </dgm:t>
    </dgm:pt>
    <dgm:pt modelId="{161DD7C4-038B-4990-9EB9-3245235D6FC3}" type="parTrans" cxnId="{24030CB4-6F60-4900-982F-C29FBD8EA0A3}">
      <dgm:prSet/>
      <dgm:spPr/>
      <dgm:t>
        <a:bodyPr/>
        <a:lstStyle/>
        <a:p>
          <a:endParaRPr lang="en-US"/>
        </a:p>
      </dgm:t>
    </dgm:pt>
    <dgm:pt modelId="{0FD78049-49C2-4F73-8227-D13937A0CDDE}" type="sibTrans" cxnId="{24030CB4-6F60-4900-982F-C29FBD8EA0A3}">
      <dgm:prSet/>
      <dgm:spPr/>
      <dgm:t>
        <a:bodyPr/>
        <a:lstStyle/>
        <a:p>
          <a:endParaRPr lang="en-US"/>
        </a:p>
      </dgm:t>
    </dgm:pt>
    <dgm:pt modelId="{28595946-EF9A-44DB-B73C-CE1F3B06B2C7}" type="pres">
      <dgm:prSet presAssocID="{290C0753-A21E-4A42-963D-A4D26D83CC92}" presName="outerComposite" presStyleCnt="0">
        <dgm:presLayoutVars>
          <dgm:chMax val="5"/>
          <dgm:dir/>
          <dgm:resizeHandles val="exact"/>
        </dgm:presLayoutVars>
      </dgm:prSet>
      <dgm:spPr/>
    </dgm:pt>
    <dgm:pt modelId="{A233ADEC-CFA3-4635-9DC5-89F881668B1B}" type="pres">
      <dgm:prSet presAssocID="{290C0753-A21E-4A42-963D-A4D26D83CC92}" presName="dummyMaxCanvas" presStyleCnt="0">
        <dgm:presLayoutVars/>
      </dgm:prSet>
      <dgm:spPr/>
    </dgm:pt>
    <dgm:pt modelId="{58C864AF-F8C0-43DF-9A83-EF758D4ABA24}" type="pres">
      <dgm:prSet presAssocID="{290C0753-A21E-4A42-963D-A4D26D83CC92}" presName="ThreeNodes_1" presStyleLbl="node1" presStyleIdx="0" presStyleCnt="3">
        <dgm:presLayoutVars>
          <dgm:bulletEnabled val="1"/>
        </dgm:presLayoutVars>
      </dgm:prSet>
      <dgm:spPr/>
    </dgm:pt>
    <dgm:pt modelId="{DC3D70D2-EE2D-48AE-AE8C-D3920703DD06}" type="pres">
      <dgm:prSet presAssocID="{290C0753-A21E-4A42-963D-A4D26D83CC92}" presName="ThreeNodes_2" presStyleLbl="node1" presStyleIdx="1" presStyleCnt="3">
        <dgm:presLayoutVars>
          <dgm:bulletEnabled val="1"/>
        </dgm:presLayoutVars>
      </dgm:prSet>
      <dgm:spPr/>
    </dgm:pt>
    <dgm:pt modelId="{223442C3-430A-4F4A-B21F-F66E4DD4C2C2}" type="pres">
      <dgm:prSet presAssocID="{290C0753-A21E-4A42-963D-A4D26D83CC92}" presName="ThreeNodes_3" presStyleLbl="node1" presStyleIdx="2" presStyleCnt="3">
        <dgm:presLayoutVars>
          <dgm:bulletEnabled val="1"/>
        </dgm:presLayoutVars>
      </dgm:prSet>
      <dgm:spPr/>
    </dgm:pt>
    <dgm:pt modelId="{CEE9B913-E283-4980-88AF-17DCEE6A81D5}" type="pres">
      <dgm:prSet presAssocID="{290C0753-A21E-4A42-963D-A4D26D83CC92}" presName="ThreeConn_1-2" presStyleLbl="fgAccFollowNode1" presStyleIdx="0" presStyleCnt="2">
        <dgm:presLayoutVars>
          <dgm:bulletEnabled val="1"/>
        </dgm:presLayoutVars>
      </dgm:prSet>
      <dgm:spPr/>
    </dgm:pt>
    <dgm:pt modelId="{AC0212C9-039F-43E6-974F-66DF3573F934}" type="pres">
      <dgm:prSet presAssocID="{290C0753-A21E-4A42-963D-A4D26D83CC92}" presName="ThreeConn_2-3" presStyleLbl="fgAccFollowNode1" presStyleIdx="1" presStyleCnt="2">
        <dgm:presLayoutVars>
          <dgm:bulletEnabled val="1"/>
        </dgm:presLayoutVars>
      </dgm:prSet>
      <dgm:spPr/>
    </dgm:pt>
    <dgm:pt modelId="{28285CC3-05C1-4B07-8997-92836B958093}" type="pres">
      <dgm:prSet presAssocID="{290C0753-A21E-4A42-963D-A4D26D83CC92}" presName="ThreeNodes_1_text" presStyleLbl="node1" presStyleIdx="2" presStyleCnt="3">
        <dgm:presLayoutVars>
          <dgm:bulletEnabled val="1"/>
        </dgm:presLayoutVars>
      </dgm:prSet>
      <dgm:spPr/>
    </dgm:pt>
    <dgm:pt modelId="{1A54DF2C-5DFC-45E3-8968-3E09630B6AE7}" type="pres">
      <dgm:prSet presAssocID="{290C0753-A21E-4A42-963D-A4D26D83CC92}" presName="ThreeNodes_2_text" presStyleLbl="node1" presStyleIdx="2" presStyleCnt="3">
        <dgm:presLayoutVars>
          <dgm:bulletEnabled val="1"/>
        </dgm:presLayoutVars>
      </dgm:prSet>
      <dgm:spPr/>
    </dgm:pt>
    <dgm:pt modelId="{5ACA0D25-1840-4604-ACB4-BD814879E15F}" type="pres">
      <dgm:prSet presAssocID="{290C0753-A21E-4A42-963D-A4D26D83CC92}" presName="ThreeNodes_3_text" presStyleLbl="node1" presStyleIdx="2" presStyleCnt="3">
        <dgm:presLayoutVars>
          <dgm:bulletEnabled val="1"/>
        </dgm:presLayoutVars>
      </dgm:prSet>
      <dgm:spPr/>
    </dgm:pt>
  </dgm:ptLst>
  <dgm:cxnLst>
    <dgm:cxn modelId="{F69DCC5C-F57F-4642-B722-C702E824582A}" srcId="{290C0753-A21E-4A42-963D-A4D26D83CC92}" destId="{3E9B414D-A811-4FDE-AB31-6B6451F46ABE}" srcOrd="0" destOrd="0" parTransId="{AA3809DB-29AD-4F54-9E6B-55396B48E6CE}" sibTransId="{4E51AC0C-4FF5-40D4-B46F-CDF2B036A1E4}"/>
    <dgm:cxn modelId="{27C7985E-0A30-431A-9394-3FA46FF0F19B}" type="presOf" srcId="{3E9B414D-A811-4FDE-AB31-6B6451F46ABE}" destId="{58C864AF-F8C0-43DF-9A83-EF758D4ABA24}" srcOrd="0" destOrd="0" presId="urn:microsoft.com/office/officeart/2005/8/layout/vProcess5"/>
    <dgm:cxn modelId="{72679167-83C4-45AF-B2CC-9C7CC5EFEEFE}" srcId="{290C0753-A21E-4A42-963D-A4D26D83CC92}" destId="{CE21D4BC-E97F-4911-B6BA-E285DC533AE8}" srcOrd="1" destOrd="0" parTransId="{573193A8-7D0D-4F00-B25C-210FADA0C60C}" sibTransId="{0D3BFC85-8D13-44EF-A464-749BF05636A3}"/>
    <dgm:cxn modelId="{8D48F87E-E2F0-46A9-B2B4-80488CC9F1B6}" type="presOf" srcId="{290C0753-A21E-4A42-963D-A4D26D83CC92}" destId="{28595946-EF9A-44DB-B73C-CE1F3B06B2C7}" srcOrd="0" destOrd="0" presId="urn:microsoft.com/office/officeart/2005/8/layout/vProcess5"/>
    <dgm:cxn modelId="{24FEE682-E791-4466-93E4-0581138561C8}" type="presOf" srcId="{4E51AC0C-4FF5-40D4-B46F-CDF2B036A1E4}" destId="{CEE9B913-E283-4980-88AF-17DCEE6A81D5}" srcOrd="0" destOrd="0" presId="urn:microsoft.com/office/officeart/2005/8/layout/vProcess5"/>
    <dgm:cxn modelId="{D5FD7089-B596-4D88-B105-9EA4BD36B9EE}" type="presOf" srcId="{3E9B414D-A811-4FDE-AB31-6B6451F46ABE}" destId="{28285CC3-05C1-4B07-8997-92836B958093}" srcOrd="1" destOrd="0" presId="urn:microsoft.com/office/officeart/2005/8/layout/vProcess5"/>
    <dgm:cxn modelId="{2F58448A-07D1-4405-9969-ABB61799B77A}" type="presOf" srcId="{3E12BA1A-3C27-4C6B-A767-F8C299999F3F}" destId="{223442C3-430A-4F4A-B21F-F66E4DD4C2C2}" srcOrd="0" destOrd="0" presId="urn:microsoft.com/office/officeart/2005/8/layout/vProcess5"/>
    <dgm:cxn modelId="{F63E019B-B6A0-4DF9-BC97-D4419BEF8381}" type="presOf" srcId="{CE21D4BC-E97F-4911-B6BA-E285DC533AE8}" destId="{DC3D70D2-EE2D-48AE-AE8C-D3920703DD06}" srcOrd="0" destOrd="0" presId="urn:microsoft.com/office/officeart/2005/8/layout/vProcess5"/>
    <dgm:cxn modelId="{24030CB4-6F60-4900-982F-C29FBD8EA0A3}" srcId="{290C0753-A21E-4A42-963D-A4D26D83CC92}" destId="{3E12BA1A-3C27-4C6B-A767-F8C299999F3F}" srcOrd="2" destOrd="0" parTransId="{161DD7C4-038B-4990-9EB9-3245235D6FC3}" sibTransId="{0FD78049-49C2-4F73-8227-D13937A0CDDE}"/>
    <dgm:cxn modelId="{A5EF72C0-B426-4B73-B494-92388C9F2238}" type="presOf" srcId="{3E12BA1A-3C27-4C6B-A767-F8C299999F3F}" destId="{5ACA0D25-1840-4604-ACB4-BD814879E15F}" srcOrd="1" destOrd="0" presId="urn:microsoft.com/office/officeart/2005/8/layout/vProcess5"/>
    <dgm:cxn modelId="{25DDF8D4-5E8D-4258-8BD7-B94E6D5FD5A3}" type="presOf" srcId="{0D3BFC85-8D13-44EF-A464-749BF05636A3}" destId="{AC0212C9-039F-43E6-974F-66DF3573F934}" srcOrd="0" destOrd="0" presId="urn:microsoft.com/office/officeart/2005/8/layout/vProcess5"/>
    <dgm:cxn modelId="{E33DF4FF-DD85-4E24-B8CC-6141EBCEAAF2}" type="presOf" srcId="{CE21D4BC-E97F-4911-B6BA-E285DC533AE8}" destId="{1A54DF2C-5DFC-45E3-8968-3E09630B6AE7}" srcOrd="1" destOrd="0" presId="urn:microsoft.com/office/officeart/2005/8/layout/vProcess5"/>
    <dgm:cxn modelId="{218B00D6-F1C8-4A33-8595-6A37A4254ABC}" type="presParOf" srcId="{28595946-EF9A-44DB-B73C-CE1F3B06B2C7}" destId="{A233ADEC-CFA3-4635-9DC5-89F881668B1B}" srcOrd="0" destOrd="0" presId="urn:microsoft.com/office/officeart/2005/8/layout/vProcess5"/>
    <dgm:cxn modelId="{847FB154-DB17-46CD-8C17-1EFAF7CC9E0B}" type="presParOf" srcId="{28595946-EF9A-44DB-B73C-CE1F3B06B2C7}" destId="{58C864AF-F8C0-43DF-9A83-EF758D4ABA24}" srcOrd="1" destOrd="0" presId="urn:microsoft.com/office/officeart/2005/8/layout/vProcess5"/>
    <dgm:cxn modelId="{12D7FA4E-FE25-44BD-85E2-BD44F4F5B7B3}" type="presParOf" srcId="{28595946-EF9A-44DB-B73C-CE1F3B06B2C7}" destId="{DC3D70D2-EE2D-48AE-AE8C-D3920703DD06}" srcOrd="2" destOrd="0" presId="urn:microsoft.com/office/officeart/2005/8/layout/vProcess5"/>
    <dgm:cxn modelId="{EB1DB984-97B9-450C-B59C-664143746E9C}" type="presParOf" srcId="{28595946-EF9A-44DB-B73C-CE1F3B06B2C7}" destId="{223442C3-430A-4F4A-B21F-F66E4DD4C2C2}" srcOrd="3" destOrd="0" presId="urn:microsoft.com/office/officeart/2005/8/layout/vProcess5"/>
    <dgm:cxn modelId="{9012C5C4-FE1D-43D5-853A-6F3CE6942971}" type="presParOf" srcId="{28595946-EF9A-44DB-B73C-CE1F3B06B2C7}" destId="{CEE9B913-E283-4980-88AF-17DCEE6A81D5}" srcOrd="4" destOrd="0" presId="urn:microsoft.com/office/officeart/2005/8/layout/vProcess5"/>
    <dgm:cxn modelId="{C536B458-E526-4936-93B0-C47D4606FE1B}" type="presParOf" srcId="{28595946-EF9A-44DB-B73C-CE1F3B06B2C7}" destId="{AC0212C9-039F-43E6-974F-66DF3573F934}" srcOrd="5" destOrd="0" presId="urn:microsoft.com/office/officeart/2005/8/layout/vProcess5"/>
    <dgm:cxn modelId="{8A470ABD-99BD-4185-9662-E54A4B771DA9}" type="presParOf" srcId="{28595946-EF9A-44DB-B73C-CE1F3B06B2C7}" destId="{28285CC3-05C1-4B07-8997-92836B958093}" srcOrd="6" destOrd="0" presId="urn:microsoft.com/office/officeart/2005/8/layout/vProcess5"/>
    <dgm:cxn modelId="{548A25D3-4F91-4A26-91C4-EC6F15B112B3}" type="presParOf" srcId="{28595946-EF9A-44DB-B73C-CE1F3B06B2C7}" destId="{1A54DF2C-5DFC-45E3-8968-3E09630B6AE7}" srcOrd="7" destOrd="0" presId="urn:microsoft.com/office/officeart/2005/8/layout/vProcess5"/>
    <dgm:cxn modelId="{BF5AF5CD-6A5F-4E9F-AA7E-FAB32657F2DF}" type="presParOf" srcId="{28595946-EF9A-44DB-B73C-CE1F3B06B2C7}" destId="{5ACA0D25-1840-4604-ACB4-BD814879E15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3273A4-F7C8-4E76-9EB2-CE24B2FADE0B}"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PH"/>
        </a:p>
      </dgm:t>
    </dgm:pt>
    <dgm:pt modelId="{10A2460B-FEB5-4936-B948-72BFDB067928}">
      <dgm:prSet custT="1"/>
      <dgm:spPr/>
      <dgm:t>
        <a:bodyPr/>
        <a:lstStyle/>
        <a:p>
          <a:r>
            <a:rPr lang="en-US" sz="2200"/>
            <a:t>Plastic apron</a:t>
          </a:r>
          <a:endParaRPr lang="en-PH" sz="2200"/>
        </a:p>
      </dgm:t>
    </dgm:pt>
    <dgm:pt modelId="{B092E4EC-1CC2-4B9E-9AC9-1F8B6E6B0404}" type="parTrans" cxnId="{7F11EBC2-7AAC-40C4-89BD-F2DFC4E0A492}">
      <dgm:prSet/>
      <dgm:spPr/>
      <dgm:t>
        <a:bodyPr/>
        <a:lstStyle/>
        <a:p>
          <a:endParaRPr lang="en-PH" sz="2200"/>
        </a:p>
      </dgm:t>
    </dgm:pt>
    <dgm:pt modelId="{5E79D164-2D48-4FC7-8390-3A1D9FED9A5C}" type="sibTrans" cxnId="{7F11EBC2-7AAC-40C4-89BD-F2DFC4E0A492}">
      <dgm:prSet/>
      <dgm:spPr/>
      <dgm:t>
        <a:bodyPr/>
        <a:lstStyle/>
        <a:p>
          <a:endParaRPr lang="en-PH" sz="2200"/>
        </a:p>
      </dgm:t>
    </dgm:pt>
    <dgm:pt modelId="{65775E0D-A3EE-400A-89DB-D27B21921FB7}">
      <dgm:prSet custT="1"/>
      <dgm:spPr/>
      <dgm:t>
        <a:bodyPr/>
        <a:lstStyle/>
        <a:p>
          <a:r>
            <a:rPr lang="en-US" sz="2200"/>
            <a:t>Gown</a:t>
          </a:r>
          <a:endParaRPr lang="en-PH" sz="2200"/>
        </a:p>
      </dgm:t>
    </dgm:pt>
    <dgm:pt modelId="{0A8E79FE-E8A2-444E-B726-D1417D42747D}" type="parTrans" cxnId="{57DA8BDB-C47D-487E-8DB9-A636393817D6}">
      <dgm:prSet/>
      <dgm:spPr/>
      <dgm:t>
        <a:bodyPr/>
        <a:lstStyle/>
        <a:p>
          <a:endParaRPr lang="en-PH" sz="2200"/>
        </a:p>
      </dgm:t>
    </dgm:pt>
    <dgm:pt modelId="{73671AA7-745A-4E72-BE98-EC4A8E0C872E}" type="sibTrans" cxnId="{57DA8BDB-C47D-487E-8DB9-A636393817D6}">
      <dgm:prSet/>
      <dgm:spPr/>
      <dgm:t>
        <a:bodyPr/>
        <a:lstStyle/>
        <a:p>
          <a:endParaRPr lang="en-PH" sz="2200"/>
        </a:p>
      </dgm:t>
    </dgm:pt>
    <dgm:pt modelId="{5F228E0C-38C5-4AE8-98C5-BBA8C62BD00E}">
      <dgm:prSet custT="1"/>
      <dgm:spPr/>
      <dgm:t>
        <a:bodyPr/>
        <a:lstStyle/>
        <a:p>
          <a:r>
            <a:rPr lang="en-US" sz="2200"/>
            <a:t>Full body gown</a:t>
          </a:r>
          <a:endParaRPr lang="en-PH" sz="2200"/>
        </a:p>
      </dgm:t>
    </dgm:pt>
    <dgm:pt modelId="{CBCF9410-7107-4395-9BEE-4FEEBD64B095}" type="parTrans" cxnId="{33B333B0-60FC-4218-8F58-FD1D6C0E5D48}">
      <dgm:prSet/>
      <dgm:spPr/>
      <dgm:t>
        <a:bodyPr/>
        <a:lstStyle/>
        <a:p>
          <a:endParaRPr lang="en-PH" sz="2200"/>
        </a:p>
      </dgm:t>
    </dgm:pt>
    <dgm:pt modelId="{802E470C-FC95-427C-AA08-8E1CE68CFA9B}" type="sibTrans" cxnId="{33B333B0-60FC-4218-8F58-FD1D6C0E5D48}">
      <dgm:prSet/>
      <dgm:spPr/>
      <dgm:t>
        <a:bodyPr/>
        <a:lstStyle/>
        <a:p>
          <a:endParaRPr lang="en-PH" sz="2200"/>
        </a:p>
      </dgm:t>
    </dgm:pt>
    <dgm:pt modelId="{57C3764E-B1B1-477E-A1F7-7DB5C8C87E67}">
      <dgm:prSet custT="1"/>
      <dgm:spPr/>
      <dgm:t>
        <a:bodyPr/>
        <a:lstStyle/>
        <a:p>
          <a:r>
            <a:rPr lang="en-US" sz="2200"/>
            <a:t>Sterile gown</a:t>
          </a:r>
          <a:endParaRPr lang="en-PH" sz="2200"/>
        </a:p>
      </dgm:t>
    </dgm:pt>
    <dgm:pt modelId="{704802FA-FB47-45D5-B020-A59F787FFFD0}" type="parTrans" cxnId="{1C2F303C-D11F-42A5-9647-42C04E0BB922}">
      <dgm:prSet/>
      <dgm:spPr/>
      <dgm:t>
        <a:bodyPr/>
        <a:lstStyle/>
        <a:p>
          <a:endParaRPr lang="en-PH" sz="2200"/>
        </a:p>
      </dgm:t>
    </dgm:pt>
    <dgm:pt modelId="{0677BCC6-671C-4573-81A6-C005B241DB37}" type="sibTrans" cxnId="{1C2F303C-D11F-42A5-9647-42C04E0BB922}">
      <dgm:prSet/>
      <dgm:spPr/>
      <dgm:t>
        <a:bodyPr/>
        <a:lstStyle/>
        <a:p>
          <a:endParaRPr lang="en-PH" sz="2200"/>
        </a:p>
      </dgm:t>
    </dgm:pt>
    <dgm:pt modelId="{C5847AEF-5E8C-47BA-BE07-98402601B2A9}" type="pres">
      <dgm:prSet presAssocID="{943273A4-F7C8-4E76-9EB2-CE24B2FADE0B}" presName="diagram" presStyleCnt="0">
        <dgm:presLayoutVars>
          <dgm:dir/>
          <dgm:resizeHandles val="exact"/>
        </dgm:presLayoutVars>
      </dgm:prSet>
      <dgm:spPr/>
    </dgm:pt>
    <dgm:pt modelId="{EA48EFED-4749-40EE-B44A-E74C08154579}" type="pres">
      <dgm:prSet presAssocID="{10A2460B-FEB5-4936-B948-72BFDB067928}" presName="node" presStyleLbl="node1" presStyleIdx="0" presStyleCnt="4">
        <dgm:presLayoutVars>
          <dgm:bulletEnabled val="1"/>
        </dgm:presLayoutVars>
      </dgm:prSet>
      <dgm:spPr/>
    </dgm:pt>
    <dgm:pt modelId="{93152843-BA10-4617-80FC-DCA857DBB819}" type="pres">
      <dgm:prSet presAssocID="{5E79D164-2D48-4FC7-8390-3A1D9FED9A5C}" presName="sibTrans" presStyleCnt="0"/>
      <dgm:spPr/>
    </dgm:pt>
    <dgm:pt modelId="{AAC1E6EE-CC1E-4A61-AAF5-B1F4698136E1}" type="pres">
      <dgm:prSet presAssocID="{65775E0D-A3EE-400A-89DB-D27B21921FB7}" presName="node" presStyleLbl="node1" presStyleIdx="1" presStyleCnt="4">
        <dgm:presLayoutVars>
          <dgm:bulletEnabled val="1"/>
        </dgm:presLayoutVars>
      </dgm:prSet>
      <dgm:spPr/>
    </dgm:pt>
    <dgm:pt modelId="{0F421655-0544-4F6A-A497-9DA954492F85}" type="pres">
      <dgm:prSet presAssocID="{73671AA7-745A-4E72-BE98-EC4A8E0C872E}" presName="sibTrans" presStyleCnt="0"/>
      <dgm:spPr/>
    </dgm:pt>
    <dgm:pt modelId="{981F0FE4-127E-4A4A-A265-90DB9F108F01}" type="pres">
      <dgm:prSet presAssocID="{5F228E0C-38C5-4AE8-98C5-BBA8C62BD00E}" presName="node" presStyleLbl="node1" presStyleIdx="2" presStyleCnt="4">
        <dgm:presLayoutVars>
          <dgm:bulletEnabled val="1"/>
        </dgm:presLayoutVars>
      </dgm:prSet>
      <dgm:spPr/>
    </dgm:pt>
    <dgm:pt modelId="{96672F06-3F76-491A-9AF2-D9F858CECC03}" type="pres">
      <dgm:prSet presAssocID="{802E470C-FC95-427C-AA08-8E1CE68CFA9B}" presName="sibTrans" presStyleCnt="0"/>
      <dgm:spPr/>
    </dgm:pt>
    <dgm:pt modelId="{84F7F6E4-1456-4561-839D-1E60EBB059C7}" type="pres">
      <dgm:prSet presAssocID="{57C3764E-B1B1-477E-A1F7-7DB5C8C87E67}" presName="node" presStyleLbl="node1" presStyleIdx="3" presStyleCnt="4">
        <dgm:presLayoutVars>
          <dgm:bulletEnabled val="1"/>
        </dgm:presLayoutVars>
      </dgm:prSet>
      <dgm:spPr/>
    </dgm:pt>
  </dgm:ptLst>
  <dgm:cxnLst>
    <dgm:cxn modelId="{694E7217-B697-43BB-87DD-FA84D0B5FFD7}" type="presOf" srcId="{65775E0D-A3EE-400A-89DB-D27B21921FB7}" destId="{AAC1E6EE-CC1E-4A61-AAF5-B1F4698136E1}" srcOrd="0" destOrd="0" presId="urn:microsoft.com/office/officeart/2005/8/layout/default"/>
    <dgm:cxn modelId="{1C2F303C-D11F-42A5-9647-42C04E0BB922}" srcId="{943273A4-F7C8-4E76-9EB2-CE24B2FADE0B}" destId="{57C3764E-B1B1-477E-A1F7-7DB5C8C87E67}" srcOrd="3" destOrd="0" parTransId="{704802FA-FB47-45D5-B020-A59F787FFFD0}" sibTransId="{0677BCC6-671C-4573-81A6-C005B241DB37}"/>
    <dgm:cxn modelId="{481E1253-3B26-49BD-980A-FAD858173A16}" type="presOf" srcId="{943273A4-F7C8-4E76-9EB2-CE24B2FADE0B}" destId="{C5847AEF-5E8C-47BA-BE07-98402601B2A9}" srcOrd="0" destOrd="0" presId="urn:microsoft.com/office/officeart/2005/8/layout/default"/>
    <dgm:cxn modelId="{26F81482-EB9A-4228-B3BB-A9CC973CC851}" type="presOf" srcId="{5F228E0C-38C5-4AE8-98C5-BBA8C62BD00E}" destId="{981F0FE4-127E-4A4A-A265-90DB9F108F01}" srcOrd="0" destOrd="0" presId="urn:microsoft.com/office/officeart/2005/8/layout/default"/>
    <dgm:cxn modelId="{33B333B0-60FC-4218-8F58-FD1D6C0E5D48}" srcId="{943273A4-F7C8-4E76-9EB2-CE24B2FADE0B}" destId="{5F228E0C-38C5-4AE8-98C5-BBA8C62BD00E}" srcOrd="2" destOrd="0" parTransId="{CBCF9410-7107-4395-9BEE-4FEEBD64B095}" sibTransId="{802E470C-FC95-427C-AA08-8E1CE68CFA9B}"/>
    <dgm:cxn modelId="{DC1D51B1-DF16-4E3F-ABEE-BB3138FDC013}" type="presOf" srcId="{10A2460B-FEB5-4936-B948-72BFDB067928}" destId="{EA48EFED-4749-40EE-B44A-E74C08154579}" srcOrd="0" destOrd="0" presId="urn:microsoft.com/office/officeart/2005/8/layout/default"/>
    <dgm:cxn modelId="{7F11EBC2-7AAC-40C4-89BD-F2DFC4E0A492}" srcId="{943273A4-F7C8-4E76-9EB2-CE24B2FADE0B}" destId="{10A2460B-FEB5-4936-B948-72BFDB067928}" srcOrd="0" destOrd="0" parTransId="{B092E4EC-1CC2-4B9E-9AC9-1F8B6E6B0404}" sibTransId="{5E79D164-2D48-4FC7-8390-3A1D9FED9A5C}"/>
    <dgm:cxn modelId="{57DA8BDB-C47D-487E-8DB9-A636393817D6}" srcId="{943273A4-F7C8-4E76-9EB2-CE24B2FADE0B}" destId="{65775E0D-A3EE-400A-89DB-D27B21921FB7}" srcOrd="1" destOrd="0" parTransId="{0A8E79FE-E8A2-444E-B726-D1417D42747D}" sibTransId="{73671AA7-745A-4E72-BE98-EC4A8E0C872E}"/>
    <dgm:cxn modelId="{8C63CCE5-22EA-4673-B2FB-544F7D857AC4}" type="presOf" srcId="{57C3764E-B1B1-477E-A1F7-7DB5C8C87E67}" destId="{84F7F6E4-1456-4561-839D-1E60EBB059C7}" srcOrd="0" destOrd="0" presId="urn:microsoft.com/office/officeart/2005/8/layout/default"/>
    <dgm:cxn modelId="{9B496377-BD94-498C-AAF1-C9E28C6B61EB}" type="presParOf" srcId="{C5847AEF-5E8C-47BA-BE07-98402601B2A9}" destId="{EA48EFED-4749-40EE-B44A-E74C08154579}" srcOrd="0" destOrd="0" presId="urn:microsoft.com/office/officeart/2005/8/layout/default"/>
    <dgm:cxn modelId="{0578B7C9-0A5D-455E-BD53-8F759008B3E5}" type="presParOf" srcId="{C5847AEF-5E8C-47BA-BE07-98402601B2A9}" destId="{93152843-BA10-4617-80FC-DCA857DBB819}" srcOrd="1" destOrd="0" presId="urn:microsoft.com/office/officeart/2005/8/layout/default"/>
    <dgm:cxn modelId="{302E79CA-9075-45EF-A36E-030B8B2340D1}" type="presParOf" srcId="{C5847AEF-5E8C-47BA-BE07-98402601B2A9}" destId="{AAC1E6EE-CC1E-4A61-AAF5-B1F4698136E1}" srcOrd="2" destOrd="0" presId="urn:microsoft.com/office/officeart/2005/8/layout/default"/>
    <dgm:cxn modelId="{2888EBD5-DC28-4D51-8DF1-701247A468D8}" type="presParOf" srcId="{C5847AEF-5E8C-47BA-BE07-98402601B2A9}" destId="{0F421655-0544-4F6A-A497-9DA954492F85}" srcOrd="3" destOrd="0" presId="urn:microsoft.com/office/officeart/2005/8/layout/default"/>
    <dgm:cxn modelId="{7FF7AD15-318E-4E70-8819-DD340D521A9D}" type="presParOf" srcId="{C5847AEF-5E8C-47BA-BE07-98402601B2A9}" destId="{981F0FE4-127E-4A4A-A265-90DB9F108F01}" srcOrd="4" destOrd="0" presId="urn:microsoft.com/office/officeart/2005/8/layout/default"/>
    <dgm:cxn modelId="{B3DFAB95-871C-4B4F-902F-C793EFF4C296}" type="presParOf" srcId="{C5847AEF-5E8C-47BA-BE07-98402601B2A9}" destId="{96672F06-3F76-491A-9AF2-D9F858CECC03}" srcOrd="5" destOrd="0" presId="urn:microsoft.com/office/officeart/2005/8/layout/default"/>
    <dgm:cxn modelId="{4712FA29-0E4C-4FD6-815D-61D4CC8A4DD3}" type="presParOf" srcId="{C5847AEF-5E8C-47BA-BE07-98402601B2A9}" destId="{84F7F6E4-1456-4561-839D-1E60EBB059C7}"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CD5A01-5506-4F39-B70C-355A1896807E}" type="doc">
      <dgm:prSet loTypeId="urn:microsoft.com/office/officeart/2005/8/layout/process2" loCatId="process" qsTypeId="urn:microsoft.com/office/officeart/2005/8/quickstyle/simple1" qsCatId="simple" csTypeId="urn:microsoft.com/office/officeart/2005/8/colors/colorful5" csCatId="colorful" phldr="1"/>
      <dgm:spPr/>
    </dgm:pt>
    <dgm:pt modelId="{F1C4AD75-C6EA-4394-BE94-37707DC83093}">
      <dgm:prSet phldrT="[Text]" custT="1"/>
      <dgm:spPr/>
      <dgm:t>
        <a:bodyPr/>
        <a:lstStyle/>
        <a:p>
          <a:pPr>
            <a:lnSpc>
              <a:spcPct val="113000"/>
            </a:lnSpc>
            <a:spcBef>
              <a:spcPts val="600"/>
            </a:spcBef>
            <a:spcAft>
              <a:spcPts val="600"/>
            </a:spcAft>
          </a:pPr>
          <a:r>
            <a:rPr lang="en-AU" sz="1800" dirty="0"/>
            <a:t>Wet or soak a fresh cleaning cloth in the environmental cleaning solution.</a:t>
          </a:r>
        </a:p>
      </dgm:t>
    </dgm:pt>
    <dgm:pt modelId="{0B88A894-FE42-4C73-B735-06477C0F94B3}" type="parTrans" cxnId="{DCCAC669-8EFA-45A4-8EDB-FD46EDF6227A}">
      <dgm:prSet/>
      <dgm:spPr/>
      <dgm:t>
        <a:bodyPr/>
        <a:lstStyle/>
        <a:p>
          <a:endParaRPr lang="en-AU" sz="1800"/>
        </a:p>
      </dgm:t>
    </dgm:pt>
    <dgm:pt modelId="{2E0329D2-8658-4937-9A1C-2347291E8913}" type="sibTrans" cxnId="{DCCAC669-8EFA-45A4-8EDB-FD46EDF6227A}">
      <dgm:prSet custT="1"/>
      <dgm:spPr/>
      <dgm:t>
        <a:bodyPr/>
        <a:lstStyle/>
        <a:p>
          <a:endParaRPr lang="en-AU" sz="1800"/>
        </a:p>
      </dgm:t>
    </dgm:pt>
    <dgm:pt modelId="{0C00DDDE-7B8B-4B80-9C28-BB07EBCAE384}">
      <dgm:prSet phldrT="[Text]" custT="1"/>
      <dgm:spPr/>
      <dgm:t>
        <a:bodyPr/>
        <a:lstStyle/>
        <a:p>
          <a:pPr>
            <a:lnSpc>
              <a:spcPct val="113000"/>
            </a:lnSpc>
            <a:spcBef>
              <a:spcPts val="600"/>
            </a:spcBef>
            <a:spcAft>
              <a:spcPts val="600"/>
            </a:spcAft>
          </a:pPr>
          <a:r>
            <a:rPr lang="en-AU" sz="1800" dirty="0"/>
            <a:t>Fold the cleaning cloth in half until it is about the size of your hand. This will ensure that you can use all of the surface area efficiently.</a:t>
          </a:r>
        </a:p>
      </dgm:t>
    </dgm:pt>
    <dgm:pt modelId="{7FDFB163-BFBC-445E-A7A8-A800D20ACAD9}" type="parTrans" cxnId="{A4F39D95-AE02-436A-B7A2-B6CB707EC8A5}">
      <dgm:prSet/>
      <dgm:spPr/>
      <dgm:t>
        <a:bodyPr/>
        <a:lstStyle/>
        <a:p>
          <a:endParaRPr lang="en-AU" sz="1800"/>
        </a:p>
      </dgm:t>
    </dgm:pt>
    <dgm:pt modelId="{2D26528E-C7E8-438C-AEE1-1BFC96F40F4C}" type="sibTrans" cxnId="{A4F39D95-AE02-436A-B7A2-B6CB707EC8A5}">
      <dgm:prSet custT="1"/>
      <dgm:spPr/>
      <dgm:t>
        <a:bodyPr/>
        <a:lstStyle/>
        <a:p>
          <a:endParaRPr lang="en-AU" sz="1800"/>
        </a:p>
      </dgm:t>
    </dgm:pt>
    <dgm:pt modelId="{D341E0DC-DB2D-471B-B22D-F5315B4CB34D}">
      <dgm:prSet phldrT="[Text]" custT="1"/>
      <dgm:spPr/>
      <dgm:t>
        <a:bodyPr/>
        <a:lstStyle/>
        <a:p>
          <a:pPr>
            <a:lnSpc>
              <a:spcPct val="113000"/>
            </a:lnSpc>
            <a:spcBef>
              <a:spcPts val="600"/>
            </a:spcBef>
            <a:spcAft>
              <a:spcPts val="600"/>
            </a:spcAft>
          </a:pPr>
          <a:r>
            <a:rPr lang="en-AU" sz="1800" dirty="0"/>
            <a:t>Wipe surfaces using the general strategies as above (e.g., clean to dirty, high to low, systematic manner), making sure to use mechanical action and making sure that the surface is thoroughly wetted to allow required contact time.</a:t>
          </a:r>
        </a:p>
      </dgm:t>
    </dgm:pt>
    <dgm:pt modelId="{43A2AD3F-7B96-4365-ACE5-21794C281CA3}" type="sibTrans" cxnId="{F852119F-6291-49D2-8557-D2B622CF74BB}">
      <dgm:prSet/>
      <dgm:spPr/>
      <dgm:t>
        <a:bodyPr/>
        <a:lstStyle/>
        <a:p>
          <a:endParaRPr lang="en-AU" sz="1800"/>
        </a:p>
      </dgm:t>
    </dgm:pt>
    <dgm:pt modelId="{28E49128-70ED-41A7-8F10-23E43BA00C3F}" type="parTrans" cxnId="{F852119F-6291-49D2-8557-D2B622CF74BB}">
      <dgm:prSet/>
      <dgm:spPr/>
      <dgm:t>
        <a:bodyPr/>
        <a:lstStyle/>
        <a:p>
          <a:endParaRPr lang="en-AU" sz="1800"/>
        </a:p>
      </dgm:t>
    </dgm:pt>
    <dgm:pt modelId="{958426AC-7F14-4BF4-BE19-9D81EB141FA9}" type="pres">
      <dgm:prSet presAssocID="{28CD5A01-5506-4F39-B70C-355A1896807E}" presName="linearFlow" presStyleCnt="0">
        <dgm:presLayoutVars>
          <dgm:resizeHandles val="exact"/>
        </dgm:presLayoutVars>
      </dgm:prSet>
      <dgm:spPr/>
    </dgm:pt>
    <dgm:pt modelId="{D920175E-3FCA-42E6-803C-F07F6CBF6E5A}" type="pres">
      <dgm:prSet presAssocID="{F1C4AD75-C6EA-4394-BE94-37707DC83093}" presName="node" presStyleLbl="node1" presStyleIdx="0" presStyleCnt="3" custScaleX="380137">
        <dgm:presLayoutVars>
          <dgm:bulletEnabled val="1"/>
        </dgm:presLayoutVars>
      </dgm:prSet>
      <dgm:spPr/>
    </dgm:pt>
    <dgm:pt modelId="{E8D57769-1BF5-4660-924C-FD8C6FFC8E3C}" type="pres">
      <dgm:prSet presAssocID="{2E0329D2-8658-4937-9A1C-2347291E8913}" presName="sibTrans" presStyleLbl="sibTrans2D1" presStyleIdx="0" presStyleCnt="2"/>
      <dgm:spPr/>
    </dgm:pt>
    <dgm:pt modelId="{2A71B9EC-CFC8-4AE6-A10C-7DCBAC9B6935}" type="pres">
      <dgm:prSet presAssocID="{2E0329D2-8658-4937-9A1C-2347291E8913}" presName="connectorText" presStyleLbl="sibTrans2D1" presStyleIdx="0" presStyleCnt="2"/>
      <dgm:spPr/>
    </dgm:pt>
    <dgm:pt modelId="{AC618345-9563-4F29-9CE3-299AC168F573}" type="pres">
      <dgm:prSet presAssocID="{0C00DDDE-7B8B-4B80-9C28-BB07EBCAE384}" presName="node" presStyleLbl="node1" presStyleIdx="1" presStyleCnt="3" custScaleX="380137">
        <dgm:presLayoutVars>
          <dgm:bulletEnabled val="1"/>
        </dgm:presLayoutVars>
      </dgm:prSet>
      <dgm:spPr/>
    </dgm:pt>
    <dgm:pt modelId="{5AC813E5-97BE-4822-9B3B-3F4AADB29DBF}" type="pres">
      <dgm:prSet presAssocID="{2D26528E-C7E8-438C-AEE1-1BFC96F40F4C}" presName="sibTrans" presStyleLbl="sibTrans2D1" presStyleIdx="1" presStyleCnt="2"/>
      <dgm:spPr/>
    </dgm:pt>
    <dgm:pt modelId="{950ED58E-551B-4D9D-9B9D-E5FE2CCDEB88}" type="pres">
      <dgm:prSet presAssocID="{2D26528E-C7E8-438C-AEE1-1BFC96F40F4C}" presName="connectorText" presStyleLbl="sibTrans2D1" presStyleIdx="1" presStyleCnt="2"/>
      <dgm:spPr/>
    </dgm:pt>
    <dgm:pt modelId="{852CE3FB-A5A7-410D-8CAF-C1E48382CB8D}" type="pres">
      <dgm:prSet presAssocID="{D341E0DC-DB2D-471B-B22D-F5315B4CB34D}" presName="node" presStyleLbl="node1" presStyleIdx="2" presStyleCnt="3" custScaleX="380137">
        <dgm:presLayoutVars>
          <dgm:bulletEnabled val="1"/>
        </dgm:presLayoutVars>
      </dgm:prSet>
      <dgm:spPr/>
    </dgm:pt>
  </dgm:ptLst>
  <dgm:cxnLst>
    <dgm:cxn modelId="{44253F64-DB31-4CFF-AE46-2D578A42B9E8}" type="presOf" srcId="{2E0329D2-8658-4937-9A1C-2347291E8913}" destId="{2A71B9EC-CFC8-4AE6-A10C-7DCBAC9B6935}" srcOrd="1" destOrd="0" presId="urn:microsoft.com/office/officeart/2005/8/layout/process2"/>
    <dgm:cxn modelId="{8CA6D348-D525-41ED-8364-437329E1EC40}" type="presOf" srcId="{2D26528E-C7E8-438C-AEE1-1BFC96F40F4C}" destId="{950ED58E-551B-4D9D-9B9D-E5FE2CCDEB88}" srcOrd="1" destOrd="0" presId="urn:microsoft.com/office/officeart/2005/8/layout/process2"/>
    <dgm:cxn modelId="{DCCAC669-8EFA-45A4-8EDB-FD46EDF6227A}" srcId="{28CD5A01-5506-4F39-B70C-355A1896807E}" destId="{F1C4AD75-C6EA-4394-BE94-37707DC83093}" srcOrd="0" destOrd="0" parTransId="{0B88A894-FE42-4C73-B735-06477C0F94B3}" sibTransId="{2E0329D2-8658-4937-9A1C-2347291E8913}"/>
    <dgm:cxn modelId="{76B48C51-53B8-4BB5-9DA1-BBE9B743D362}" type="presOf" srcId="{28CD5A01-5506-4F39-B70C-355A1896807E}" destId="{958426AC-7F14-4BF4-BE19-9D81EB141FA9}" srcOrd="0" destOrd="0" presId="urn:microsoft.com/office/officeart/2005/8/layout/process2"/>
    <dgm:cxn modelId="{FBFA3B7C-D618-491A-8520-9607B1BFEDA2}" type="presOf" srcId="{2E0329D2-8658-4937-9A1C-2347291E8913}" destId="{E8D57769-1BF5-4660-924C-FD8C6FFC8E3C}" srcOrd="0" destOrd="0" presId="urn:microsoft.com/office/officeart/2005/8/layout/process2"/>
    <dgm:cxn modelId="{A4F39D95-AE02-436A-B7A2-B6CB707EC8A5}" srcId="{28CD5A01-5506-4F39-B70C-355A1896807E}" destId="{0C00DDDE-7B8B-4B80-9C28-BB07EBCAE384}" srcOrd="1" destOrd="0" parTransId="{7FDFB163-BFBC-445E-A7A8-A800D20ACAD9}" sibTransId="{2D26528E-C7E8-438C-AEE1-1BFC96F40F4C}"/>
    <dgm:cxn modelId="{F57DA69D-1CB0-4E52-AE4A-2C83EE65371D}" type="presOf" srcId="{2D26528E-C7E8-438C-AEE1-1BFC96F40F4C}" destId="{5AC813E5-97BE-4822-9B3B-3F4AADB29DBF}" srcOrd="0" destOrd="0" presId="urn:microsoft.com/office/officeart/2005/8/layout/process2"/>
    <dgm:cxn modelId="{F852119F-6291-49D2-8557-D2B622CF74BB}" srcId="{28CD5A01-5506-4F39-B70C-355A1896807E}" destId="{D341E0DC-DB2D-471B-B22D-F5315B4CB34D}" srcOrd="2" destOrd="0" parTransId="{28E49128-70ED-41A7-8F10-23E43BA00C3F}" sibTransId="{43A2AD3F-7B96-4365-ACE5-21794C281CA3}"/>
    <dgm:cxn modelId="{ECE6AFB3-10FB-4DB4-B562-C1D0834C00FC}" type="presOf" srcId="{0C00DDDE-7B8B-4B80-9C28-BB07EBCAE384}" destId="{AC618345-9563-4F29-9CE3-299AC168F573}" srcOrd="0" destOrd="0" presId="urn:microsoft.com/office/officeart/2005/8/layout/process2"/>
    <dgm:cxn modelId="{3F5D5FBD-3AA2-4D6C-BA68-B72939E8A17F}" type="presOf" srcId="{D341E0DC-DB2D-471B-B22D-F5315B4CB34D}" destId="{852CE3FB-A5A7-410D-8CAF-C1E48382CB8D}" srcOrd="0" destOrd="0" presId="urn:microsoft.com/office/officeart/2005/8/layout/process2"/>
    <dgm:cxn modelId="{F2D2E8CE-700B-47ED-9612-0FED3A8F81D4}" type="presOf" srcId="{F1C4AD75-C6EA-4394-BE94-37707DC83093}" destId="{D920175E-3FCA-42E6-803C-F07F6CBF6E5A}" srcOrd="0" destOrd="0" presId="urn:microsoft.com/office/officeart/2005/8/layout/process2"/>
    <dgm:cxn modelId="{B7B4233A-DF4E-4D84-974E-DCA250F861D9}" type="presParOf" srcId="{958426AC-7F14-4BF4-BE19-9D81EB141FA9}" destId="{D920175E-3FCA-42E6-803C-F07F6CBF6E5A}" srcOrd="0" destOrd="0" presId="urn:microsoft.com/office/officeart/2005/8/layout/process2"/>
    <dgm:cxn modelId="{46EA5A11-4319-4D83-A098-8FBE114E7F51}" type="presParOf" srcId="{958426AC-7F14-4BF4-BE19-9D81EB141FA9}" destId="{E8D57769-1BF5-4660-924C-FD8C6FFC8E3C}" srcOrd="1" destOrd="0" presId="urn:microsoft.com/office/officeart/2005/8/layout/process2"/>
    <dgm:cxn modelId="{77DFA03E-D8F8-44AC-BB2B-A9DEE02D1EFB}" type="presParOf" srcId="{E8D57769-1BF5-4660-924C-FD8C6FFC8E3C}" destId="{2A71B9EC-CFC8-4AE6-A10C-7DCBAC9B6935}" srcOrd="0" destOrd="0" presId="urn:microsoft.com/office/officeart/2005/8/layout/process2"/>
    <dgm:cxn modelId="{80AC64C4-58BD-47A3-B94A-A32040E300A1}" type="presParOf" srcId="{958426AC-7F14-4BF4-BE19-9D81EB141FA9}" destId="{AC618345-9563-4F29-9CE3-299AC168F573}" srcOrd="2" destOrd="0" presId="urn:microsoft.com/office/officeart/2005/8/layout/process2"/>
    <dgm:cxn modelId="{C1D28CD2-DD59-4B5C-9293-3FD2B4BD58CF}" type="presParOf" srcId="{958426AC-7F14-4BF4-BE19-9D81EB141FA9}" destId="{5AC813E5-97BE-4822-9B3B-3F4AADB29DBF}" srcOrd="3" destOrd="0" presId="urn:microsoft.com/office/officeart/2005/8/layout/process2"/>
    <dgm:cxn modelId="{603CECC6-AC42-4DE2-BFC0-A21DE74CEC84}" type="presParOf" srcId="{5AC813E5-97BE-4822-9B3B-3F4AADB29DBF}" destId="{950ED58E-551B-4D9D-9B9D-E5FE2CCDEB88}" srcOrd="0" destOrd="0" presId="urn:microsoft.com/office/officeart/2005/8/layout/process2"/>
    <dgm:cxn modelId="{C9763AA4-07B6-4182-AAC3-E9EFAB2CAFA1}" type="presParOf" srcId="{958426AC-7F14-4BF4-BE19-9D81EB141FA9}" destId="{852CE3FB-A5A7-410D-8CAF-C1E48382CB8D}"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CD5A01-5506-4F39-B70C-355A1896807E}" type="doc">
      <dgm:prSet loTypeId="urn:microsoft.com/office/officeart/2005/8/layout/process2" loCatId="process" qsTypeId="urn:microsoft.com/office/officeart/2005/8/quickstyle/simple1" qsCatId="simple" csTypeId="urn:microsoft.com/office/officeart/2005/8/colors/colorful5" csCatId="colorful" phldr="1"/>
      <dgm:spPr/>
    </dgm:pt>
    <dgm:pt modelId="{7B22D184-9DAF-445F-9EAD-728002F818B6}">
      <dgm:prSet phldrT="[Text]" custT="1"/>
      <dgm:spPr/>
      <dgm:t>
        <a:bodyPr/>
        <a:lstStyle/>
        <a:p>
          <a:pPr>
            <a:lnSpc>
              <a:spcPct val="113000"/>
            </a:lnSpc>
            <a:spcBef>
              <a:spcPts val="600"/>
            </a:spcBef>
            <a:spcAft>
              <a:spcPts val="600"/>
            </a:spcAft>
          </a:pPr>
          <a:r>
            <a:rPr lang="en-AU" sz="1800" dirty="0"/>
            <a:t>Regularly rotate and unfold the cleaning cloth to use all of the sides.</a:t>
          </a:r>
        </a:p>
      </dgm:t>
    </dgm:pt>
    <dgm:pt modelId="{CE6C1C9D-A300-4723-A834-90A8DE5FADEA}" type="parTrans" cxnId="{FD7CE8C3-F2AF-46FE-BED4-E3185B8817EB}">
      <dgm:prSet/>
      <dgm:spPr/>
      <dgm:t>
        <a:bodyPr/>
        <a:lstStyle/>
        <a:p>
          <a:endParaRPr lang="en-AU"/>
        </a:p>
      </dgm:t>
    </dgm:pt>
    <dgm:pt modelId="{81479E2B-8CFA-48CB-8D48-6F1F6082722C}" type="sibTrans" cxnId="{FD7CE8C3-F2AF-46FE-BED4-E3185B8817EB}">
      <dgm:prSet/>
      <dgm:spPr/>
      <dgm:t>
        <a:bodyPr/>
        <a:lstStyle/>
        <a:p>
          <a:endParaRPr lang="en-AU"/>
        </a:p>
      </dgm:t>
    </dgm:pt>
    <dgm:pt modelId="{164A4D3A-F4F6-437A-BDA4-C82D1F465A0F}">
      <dgm:prSet phldrT="[Text]" custT="1"/>
      <dgm:spPr/>
      <dgm:t>
        <a:bodyPr/>
        <a:lstStyle/>
        <a:p>
          <a:pPr>
            <a:lnSpc>
              <a:spcPct val="113000"/>
            </a:lnSpc>
            <a:spcBef>
              <a:spcPts val="600"/>
            </a:spcBef>
            <a:spcAft>
              <a:spcPts val="600"/>
            </a:spcAft>
          </a:pPr>
          <a:r>
            <a:rPr lang="en-AU" sz="1800" dirty="0"/>
            <a:t>When all of the sides of the cloth have been used or when it is no longer saturated with solution, dispose of the cleaning cloth or store it for reprocessing.</a:t>
          </a:r>
        </a:p>
      </dgm:t>
    </dgm:pt>
    <dgm:pt modelId="{8DADEE2A-908A-46A1-8E91-5AB3EDD9220E}" type="parTrans" cxnId="{6A832576-3B56-46B0-89E0-EB1EF3A97F8D}">
      <dgm:prSet/>
      <dgm:spPr/>
      <dgm:t>
        <a:bodyPr/>
        <a:lstStyle/>
        <a:p>
          <a:endParaRPr lang="en-AU"/>
        </a:p>
      </dgm:t>
    </dgm:pt>
    <dgm:pt modelId="{9BB0A68A-DC5A-493C-B899-04114E5210E2}" type="sibTrans" cxnId="{6A832576-3B56-46B0-89E0-EB1EF3A97F8D}">
      <dgm:prSet/>
      <dgm:spPr/>
      <dgm:t>
        <a:bodyPr/>
        <a:lstStyle/>
        <a:p>
          <a:endParaRPr lang="en-AU"/>
        </a:p>
      </dgm:t>
    </dgm:pt>
    <dgm:pt modelId="{485704B1-90B6-4081-8573-FB63BF172903}">
      <dgm:prSet phldrT="[Text]" custT="1"/>
      <dgm:spPr/>
      <dgm:t>
        <a:bodyPr/>
        <a:lstStyle/>
        <a:p>
          <a:pPr>
            <a:lnSpc>
              <a:spcPct val="113000"/>
            </a:lnSpc>
            <a:spcBef>
              <a:spcPts val="600"/>
            </a:spcBef>
            <a:spcAft>
              <a:spcPts val="600"/>
            </a:spcAft>
          </a:pPr>
          <a:r>
            <a:rPr lang="en-AU" sz="1800" dirty="0"/>
            <a:t>Repeat the first step.</a:t>
          </a:r>
        </a:p>
      </dgm:t>
    </dgm:pt>
    <dgm:pt modelId="{C7738133-D110-4F30-9552-882A6FE9F624}" type="parTrans" cxnId="{EEB43440-F9C1-487A-9D06-45683455D534}">
      <dgm:prSet/>
      <dgm:spPr/>
      <dgm:t>
        <a:bodyPr/>
        <a:lstStyle/>
        <a:p>
          <a:endParaRPr lang="en-AU"/>
        </a:p>
      </dgm:t>
    </dgm:pt>
    <dgm:pt modelId="{0CA5B224-B8DF-4A37-AED7-E6116F25E14E}" type="sibTrans" cxnId="{EEB43440-F9C1-487A-9D06-45683455D534}">
      <dgm:prSet/>
      <dgm:spPr/>
      <dgm:t>
        <a:bodyPr/>
        <a:lstStyle/>
        <a:p>
          <a:endParaRPr lang="en-AU"/>
        </a:p>
      </dgm:t>
    </dgm:pt>
    <dgm:pt modelId="{958426AC-7F14-4BF4-BE19-9D81EB141FA9}" type="pres">
      <dgm:prSet presAssocID="{28CD5A01-5506-4F39-B70C-355A1896807E}" presName="linearFlow" presStyleCnt="0">
        <dgm:presLayoutVars>
          <dgm:resizeHandles val="exact"/>
        </dgm:presLayoutVars>
      </dgm:prSet>
      <dgm:spPr/>
    </dgm:pt>
    <dgm:pt modelId="{AB6992DE-9B53-4055-9B30-D7AAE16BA8C3}" type="pres">
      <dgm:prSet presAssocID="{7B22D184-9DAF-445F-9EAD-728002F818B6}" presName="node" presStyleLbl="node1" presStyleIdx="0" presStyleCnt="3" custScaleX="380137">
        <dgm:presLayoutVars>
          <dgm:bulletEnabled val="1"/>
        </dgm:presLayoutVars>
      </dgm:prSet>
      <dgm:spPr/>
    </dgm:pt>
    <dgm:pt modelId="{BC9794A4-FF29-41DD-A4BE-F80C547E7531}" type="pres">
      <dgm:prSet presAssocID="{81479E2B-8CFA-48CB-8D48-6F1F6082722C}" presName="sibTrans" presStyleLbl="sibTrans2D1" presStyleIdx="0" presStyleCnt="2"/>
      <dgm:spPr/>
    </dgm:pt>
    <dgm:pt modelId="{B58F26BF-FD52-43EC-BAC4-B8ACD6AF3167}" type="pres">
      <dgm:prSet presAssocID="{81479E2B-8CFA-48CB-8D48-6F1F6082722C}" presName="connectorText" presStyleLbl="sibTrans2D1" presStyleIdx="0" presStyleCnt="2"/>
      <dgm:spPr/>
    </dgm:pt>
    <dgm:pt modelId="{0BA23DC2-79E1-4532-90CF-B1D832F4226D}" type="pres">
      <dgm:prSet presAssocID="{164A4D3A-F4F6-437A-BDA4-C82D1F465A0F}" presName="node" presStyleLbl="node1" presStyleIdx="1" presStyleCnt="3" custScaleX="380137">
        <dgm:presLayoutVars>
          <dgm:bulletEnabled val="1"/>
        </dgm:presLayoutVars>
      </dgm:prSet>
      <dgm:spPr/>
    </dgm:pt>
    <dgm:pt modelId="{4A1D0D81-AC2B-4AAE-A270-85998AB4CE9D}" type="pres">
      <dgm:prSet presAssocID="{9BB0A68A-DC5A-493C-B899-04114E5210E2}" presName="sibTrans" presStyleLbl="sibTrans2D1" presStyleIdx="1" presStyleCnt="2"/>
      <dgm:spPr/>
    </dgm:pt>
    <dgm:pt modelId="{D818935A-E9D6-4C4F-8DE4-C401709F5B47}" type="pres">
      <dgm:prSet presAssocID="{9BB0A68A-DC5A-493C-B899-04114E5210E2}" presName="connectorText" presStyleLbl="sibTrans2D1" presStyleIdx="1" presStyleCnt="2"/>
      <dgm:spPr/>
    </dgm:pt>
    <dgm:pt modelId="{6CC217DB-4FCF-4904-9BB1-BF85F0A6FECA}" type="pres">
      <dgm:prSet presAssocID="{485704B1-90B6-4081-8573-FB63BF172903}" presName="node" presStyleLbl="node1" presStyleIdx="2" presStyleCnt="3" custScaleX="380137" custScaleY="90246">
        <dgm:presLayoutVars>
          <dgm:bulletEnabled val="1"/>
        </dgm:presLayoutVars>
      </dgm:prSet>
      <dgm:spPr/>
    </dgm:pt>
  </dgm:ptLst>
  <dgm:cxnLst>
    <dgm:cxn modelId="{D3539406-2E43-407D-8729-35BF7E90E13D}" type="presOf" srcId="{7B22D184-9DAF-445F-9EAD-728002F818B6}" destId="{AB6992DE-9B53-4055-9B30-D7AAE16BA8C3}" srcOrd="0" destOrd="0" presId="urn:microsoft.com/office/officeart/2005/8/layout/process2"/>
    <dgm:cxn modelId="{F592A00D-699D-4F9F-A9C3-56111BD0265F}" type="presOf" srcId="{9BB0A68A-DC5A-493C-B899-04114E5210E2}" destId="{4A1D0D81-AC2B-4AAE-A270-85998AB4CE9D}" srcOrd="0" destOrd="0" presId="urn:microsoft.com/office/officeart/2005/8/layout/process2"/>
    <dgm:cxn modelId="{46702E11-62F0-4CE8-9B98-0B02D940C1D5}" type="presOf" srcId="{81479E2B-8CFA-48CB-8D48-6F1F6082722C}" destId="{B58F26BF-FD52-43EC-BAC4-B8ACD6AF3167}" srcOrd="1" destOrd="0" presId="urn:microsoft.com/office/officeart/2005/8/layout/process2"/>
    <dgm:cxn modelId="{1F7A3C22-B6A1-4185-9C44-BEC63DB16DB2}" type="presOf" srcId="{81479E2B-8CFA-48CB-8D48-6F1F6082722C}" destId="{BC9794A4-FF29-41DD-A4BE-F80C547E7531}" srcOrd="0" destOrd="0" presId="urn:microsoft.com/office/officeart/2005/8/layout/process2"/>
    <dgm:cxn modelId="{EEB43440-F9C1-487A-9D06-45683455D534}" srcId="{28CD5A01-5506-4F39-B70C-355A1896807E}" destId="{485704B1-90B6-4081-8573-FB63BF172903}" srcOrd="2" destOrd="0" parTransId="{C7738133-D110-4F30-9552-882A6FE9F624}" sibTransId="{0CA5B224-B8DF-4A37-AED7-E6116F25E14E}"/>
    <dgm:cxn modelId="{76B48C51-53B8-4BB5-9DA1-BBE9B743D362}" type="presOf" srcId="{28CD5A01-5506-4F39-B70C-355A1896807E}" destId="{958426AC-7F14-4BF4-BE19-9D81EB141FA9}" srcOrd="0" destOrd="0" presId="urn:microsoft.com/office/officeart/2005/8/layout/process2"/>
    <dgm:cxn modelId="{6A832576-3B56-46B0-89E0-EB1EF3A97F8D}" srcId="{28CD5A01-5506-4F39-B70C-355A1896807E}" destId="{164A4D3A-F4F6-437A-BDA4-C82D1F465A0F}" srcOrd="1" destOrd="0" parTransId="{8DADEE2A-908A-46A1-8E91-5AB3EDD9220E}" sibTransId="{9BB0A68A-DC5A-493C-B899-04114E5210E2}"/>
    <dgm:cxn modelId="{2E24569B-1A9E-44DA-970E-494307472F36}" type="presOf" srcId="{9BB0A68A-DC5A-493C-B899-04114E5210E2}" destId="{D818935A-E9D6-4C4F-8DE4-C401709F5B47}" srcOrd="1" destOrd="0" presId="urn:microsoft.com/office/officeart/2005/8/layout/process2"/>
    <dgm:cxn modelId="{FD7CE8C3-F2AF-46FE-BED4-E3185B8817EB}" srcId="{28CD5A01-5506-4F39-B70C-355A1896807E}" destId="{7B22D184-9DAF-445F-9EAD-728002F818B6}" srcOrd="0" destOrd="0" parTransId="{CE6C1C9D-A300-4723-A834-90A8DE5FADEA}" sibTransId="{81479E2B-8CFA-48CB-8D48-6F1F6082722C}"/>
    <dgm:cxn modelId="{6E3FB4DD-8F41-4DDC-9E8F-BD995AB4BB20}" type="presOf" srcId="{485704B1-90B6-4081-8573-FB63BF172903}" destId="{6CC217DB-4FCF-4904-9BB1-BF85F0A6FECA}" srcOrd="0" destOrd="0" presId="urn:microsoft.com/office/officeart/2005/8/layout/process2"/>
    <dgm:cxn modelId="{53EA9BDE-D9AA-410A-AEEC-E2C0C43054A5}" type="presOf" srcId="{164A4D3A-F4F6-437A-BDA4-C82D1F465A0F}" destId="{0BA23DC2-79E1-4532-90CF-B1D832F4226D}" srcOrd="0" destOrd="0" presId="urn:microsoft.com/office/officeart/2005/8/layout/process2"/>
    <dgm:cxn modelId="{5109A432-41C9-4CD9-A147-245BCBC864C9}" type="presParOf" srcId="{958426AC-7F14-4BF4-BE19-9D81EB141FA9}" destId="{AB6992DE-9B53-4055-9B30-D7AAE16BA8C3}" srcOrd="0" destOrd="0" presId="urn:microsoft.com/office/officeart/2005/8/layout/process2"/>
    <dgm:cxn modelId="{BB971862-94D4-419A-B475-65B7BBCD4974}" type="presParOf" srcId="{958426AC-7F14-4BF4-BE19-9D81EB141FA9}" destId="{BC9794A4-FF29-41DD-A4BE-F80C547E7531}" srcOrd="1" destOrd="0" presId="urn:microsoft.com/office/officeart/2005/8/layout/process2"/>
    <dgm:cxn modelId="{77BB972F-A805-409B-BEC4-382B277AA34B}" type="presParOf" srcId="{BC9794A4-FF29-41DD-A4BE-F80C547E7531}" destId="{B58F26BF-FD52-43EC-BAC4-B8ACD6AF3167}" srcOrd="0" destOrd="0" presId="urn:microsoft.com/office/officeart/2005/8/layout/process2"/>
    <dgm:cxn modelId="{EF351722-B7B8-401E-A049-4AC9E27E8DF3}" type="presParOf" srcId="{958426AC-7F14-4BF4-BE19-9D81EB141FA9}" destId="{0BA23DC2-79E1-4532-90CF-B1D832F4226D}" srcOrd="2" destOrd="0" presId="urn:microsoft.com/office/officeart/2005/8/layout/process2"/>
    <dgm:cxn modelId="{1067B59E-2DB7-4983-A3AD-72CAE47386E0}" type="presParOf" srcId="{958426AC-7F14-4BF4-BE19-9D81EB141FA9}" destId="{4A1D0D81-AC2B-4AAE-A270-85998AB4CE9D}" srcOrd="3" destOrd="0" presId="urn:microsoft.com/office/officeart/2005/8/layout/process2"/>
    <dgm:cxn modelId="{79C72794-F61B-4EA1-904E-94F07B6176B8}" type="presParOf" srcId="{4A1D0D81-AC2B-4AAE-A270-85998AB4CE9D}" destId="{D818935A-E9D6-4C4F-8DE4-C401709F5B47}" srcOrd="0" destOrd="0" presId="urn:microsoft.com/office/officeart/2005/8/layout/process2"/>
    <dgm:cxn modelId="{F94D5B7F-5EA7-4A15-89BD-087BA5A240B3}" type="presParOf" srcId="{958426AC-7F14-4BF4-BE19-9D81EB141FA9}" destId="{6CC217DB-4FCF-4904-9BB1-BF85F0A6FECA}"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6F1F72B-6073-403F-9753-9A1EDCA48769}"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EC992498-53AF-435F-BC08-2553D5789777}">
      <dgm:prSet phldrT="[Text]" custT="1"/>
      <dgm:spPr/>
      <dgm:t>
        <a:bodyPr/>
        <a:lstStyle/>
        <a:p>
          <a:pPr>
            <a:lnSpc>
              <a:spcPct val="113000"/>
            </a:lnSpc>
            <a:spcBef>
              <a:spcPts val="600"/>
            </a:spcBef>
            <a:spcAft>
              <a:spcPts val="600"/>
            </a:spcAft>
          </a:pPr>
          <a:r>
            <a:rPr lang="en-AU" sz="2000" dirty="0">
              <a:solidFill>
                <a:schemeClr val="bg1"/>
              </a:solidFill>
            </a:rPr>
            <a:t>Critical equipment</a:t>
          </a:r>
        </a:p>
      </dgm:t>
    </dgm:pt>
    <dgm:pt modelId="{E05BF038-F959-49B5-9F4A-4AE76FC190D4}" type="parTrans" cxnId="{3ABC8F8E-BC47-4788-BB3F-58D72918216E}">
      <dgm:prSet/>
      <dgm:spPr/>
      <dgm:t>
        <a:bodyPr/>
        <a:lstStyle/>
        <a:p>
          <a:endParaRPr lang="en-AU" sz="2000"/>
        </a:p>
      </dgm:t>
    </dgm:pt>
    <dgm:pt modelId="{D5A3B6EA-1370-4CE0-8B50-ABEFA46AAC31}" type="sibTrans" cxnId="{3ABC8F8E-BC47-4788-BB3F-58D72918216E}">
      <dgm:prSet/>
      <dgm:spPr/>
      <dgm:t>
        <a:bodyPr/>
        <a:lstStyle/>
        <a:p>
          <a:endParaRPr lang="en-AU" sz="2000"/>
        </a:p>
      </dgm:t>
    </dgm:pt>
    <dgm:pt modelId="{1320D01F-9F33-4618-ABF6-D7F3432C9824}">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puncture to the skin or mucous membranes.</a:t>
          </a:r>
        </a:p>
      </dgm:t>
    </dgm:pt>
    <dgm:pt modelId="{2075200D-EACB-4E45-B06C-A3766A0523BE}" type="parTrans" cxnId="{8062BBF0-B565-4442-8323-FFCAD63DAB7E}">
      <dgm:prSet/>
      <dgm:spPr/>
      <dgm:t>
        <a:bodyPr/>
        <a:lstStyle/>
        <a:p>
          <a:endParaRPr lang="en-AU" sz="2000"/>
        </a:p>
      </dgm:t>
    </dgm:pt>
    <dgm:pt modelId="{FD8B9011-64F0-41DD-B175-3A5C460AB0BD}" type="sibTrans" cxnId="{8062BBF0-B565-4442-8323-FFCAD63DAB7E}">
      <dgm:prSet/>
      <dgm:spPr/>
      <dgm:t>
        <a:bodyPr/>
        <a:lstStyle/>
        <a:p>
          <a:endParaRPr lang="en-AU" sz="2000"/>
        </a:p>
      </dgm:t>
    </dgm:pt>
    <dgm:pt modelId="{9457655A-98E1-476F-AA21-EC7557A5A2C0}">
      <dgm:prSet phldrT="[Text]" custT="1"/>
      <dgm:spPr/>
      <dgm:t>
        <a:bodyPr/>
        <a:lstStyle/>
        <a:p>
          <a:pPr>
            <a:lnSpc>
              <a:spcPct val="113000"/>
            </a:lnSpc>
            <a:spcBef>
              <a:spcPts val="600"/>
            </a:spcBef>
            <a:spcAft>
              <a:spcPts val="600"/>
            </a:spcAft>
          </a:pPr>
          <a:r>
            <a:rPr lang="en-AU" sz="2000" dirty="0">
              <a:solidFill>
                <a:schemeClr val="bg1"/>
              </a:solidFill>
            </a:rPr>
            <a:t>Semi-critical equipment</a:t>
          </a:r>
        </a:p>
      </dgm:t>
    </dgm:pt>
    <dgm:pt modelId="{29E0B0F5-D7DE-445A-A390-84B712C9C4C7}" type="sibTrans" cxnId="{1F65059D-0A74-41E4-8F0B-35FDF058BC3E}">
      <dgm:prSet/>
      <dgm:spPr/>
      <dgm:t>
        <a:bodyPr/>
        <a:lstStyle/>
        <a:p>
          <a:endParaRPr lang="en-AU" sz="2000"/>
        </a:p>
      </dgm:t>
    </dgm:pt>
    <dgm:pt modelId="{4B76740B-61DB-4D83-AEA4-8BAC45AC4782}" type="parTrans" cxnId="{1F65059D-0A74-41E4-8F0B-35FDF058BC3E}">
      <dgm:prSet/>
      <dgm:spPr/>
      <dgm:t>
        <a:bodyPr/>
        <a:lstStyle/>
        <a:p>
          <a:endParaRPr lang="en-AU" sz="2000"/>
        </a:p>
      </dgm:t>
    </dgm:pt>
    <dgm:pt modelId="{AFE01DFB-F4A9-40DE-AE00-99C6B59F923E}">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make contact with the mucous membranes or non-intact skin.</a:t>
          </a:r>
        </a:p>
      </dgm:t>
    </dgm:pt>
    <dgm:pt modelId="{912E1A73-7BB0-4149-AE1E-77D654E63896}" type="sibTrans" cxnId="{277EF6BC-55BD-4FB0-B84E-D5596C1C31CF}">
      <dgm:prSet/>
      <dgm:spPr/>
      <dgm:t>
        <a:bodyPr/>
        <a:lstStyle/>
        <a:p>
          <a:endParaRPr lang="en-AU" sz="2000"/>
        </a:p>
      </dgm:t>
    </dgm:pt>
    <dgm:pt modelId="{07B5F9DD-A353-4841-BE5B-FF03F16F4E97}" type="parTrans" cxnId="{277EF6BC-55BD-4FB0-B84E-D5596C1C31CF}">
      <dgm:prSet/>
      <dgm:spPr/>
      <dgm:t>
        <a:bodyPr/>
        <a:lstStyle/>
        <a:p>
          <a:endParaRPr lang="en-AU" sz="2000"/>
        </a:p>
      </dgm:t>
    </dgm:pt>
    <dgm:pt modelId="{7F2F8CC6-C543-4B03-8789-F63A54DC683C}">
      <dgm:prSet phldrT="[Text]" custT="1"/>
      <dgm:spPr/>
      <dgm:t>
        <a:bodyPr/>
        <a:lstStyle/>
        <a:p>
          <a:pPr>
            <a:lnSpc>
              <a:spcPct val="113000"/>
            </a:lnSpc>
            <a:spcBef>
              <a:spcPts val="600"/>
            </a:spcBef>
            <a:spcAft>
              <a:spcPts val="600"/>
            </a:spcAft>
          </a:pPr>
          <a:r>
            <a:rPr lang="en-AU" sz="2000" dirty="0">
              <a:solidFill>
                <a:schemeClr val="bg1"/>
              </a:solidFill>
            </a:rPr>
            <a:t>Non-critical equipment</a:t>
          </a:r>
        </a:p>
      </dgm:t>
    </dgm:pt>
    <dgm:pt modelId="{6A223989-8256-4FD9-84CC-B701B12F3EAE}" type="parTrans" cxnId="{88B33B37-68EB-4429-9C71-43F71D4C7C48}">
      <dgm:prSet/>
      <dgm:spPr/>
      <dgm:t>
        <a:bodyPr/>
        <a:lstStyle/>
        <a:p>
          <a:endParaRPr lang="en-US" sz="2000"/>
        </a:p>
      </dgm:t>
    </dgm:pt>
    <dgm:pt modelId="{D8282C95-F1E4-4018-8C04-AF725903AEF9}" type="sibTrans" cxnId="{88B33B37-68EB-4429-9C71-43F71D4C7C48}">
      <dgm:prSet/>
      <dgm:spPr/>
      <dgm:t>
        <a:bodyPr/>
        <a:lstStyle/>
        <a:p>
          <a:endParaRPr lang="en-US" sz="2000"/>
        </a:p>
      </dgm:t>
    </dgm:pt>
    <dgm:pt modelId="{01FEED3E-E184-48D4-81A1-30EC94AFAE21}">
      <dgm:prSet phldrT="[Text]" custT="1"/>
      <dgm:spPr/>
      <dgm:t>
        <a:bodyPr/>
        <a:lstStyle/>
        <a:p>
          <a:pPr>
            <a:lnSpc>
              <a:spcPct val="113000"/>
            </a:lnSpc>
            <a:spcBef>
              <a:spcPts val="600"/>
            </a:spcBef>
            <a:spcAft>
              <a:spcPts val="600"/>
            </a:spcAft>
          </a:pPr>
          <a:r>
            <a:rPr lang="en-AU" sz="2000" dirty="0">
              <a:solidFill>
                <a:schemeClr val="tx1">
                  <a:lumMod val="75000"/>
                  <a:lumOff val="25000"/>
                </a:schemeClr>
              </a:solidFill>
            </a:rPr>
            <a:t>These are frequently touched by healthcare workers and patients, and often shared between patients.</a:t>
          </a:r>
        </a:p>
      </dgm:t>
    </dgm:pt>
    <dgm:pt modelId="{0CF3F3F9-4BCF-4D3F-B2F4-66619BA611AF}" type="parTrans" cxnId="{624019AB-FEEE-40A5-B3E0-82591CBC6AFB}">
      <dgm:prSet/>
      <dgm:spPr/>
      <dgm:t>
        <a:bodyPr/>
        <a:lstStyle/>
        <a:p>
          <a:endParaRPr lang="en-US" sz="2000"/>
        </a:p>
      </dgm:t>
    </dgm:pt>
    <dgm:pt modelId="{01068008-C111-438C-A004-81BC51620A99}" type="sibTrans" cxnId="{624019AB-FEEE-40A5-B3E0-82591CBC6AFB}">
      <dgm:prSet/>
      <dgm:spPr/>
      <dgm:t>
        <a:bodyPr/>
        <a:lstStyle/>
        <a:p>
          <a:endParaRPr lang="en-US" sz="2000"/>
        </a:p>
      </dgm:t>
    </dgm:pt>
    <dgm:pt modelId="{567FA30C-B92F-4723-AB7F-D7E970AB3465}" type="pres">
      <dgm:prSet presAssocID="{56F1F72B-6073-403F-9753-9A1EDCA48769}" presName="Name0" presStyleCnt="0">
        <dgm:presLayoutVars>
          <dgm:chMax/>
          <dgm:chPref val="3"/>
          <dgm:dir/>
          <dgm:animOne val="branch"/>
          <dgm:animLvl val="lvl"/>
        </dgm:presLayoutVars>
      </dgm:prSet>
      <dgm:spPr/>
    </dgm:pt>
    <dgm:pt modelId="{F2DA7C8F-64F2-4A11-8050-A8EDD390DB0A}" type="pres">
      <dgm:prSet presAssocID="{EC992498-53AF-435F-BC08-2553D5789777}" presName="composite" presStyleCnt="0"/>
      <dgm:spPr/>
    </dgm:pt>
    <dgm:pt modelId="{27C5402D-6950-4820-9B8F-E6A8F4577B22}" type="pres">
      <dgm:prSet presAssocID="{EC992498-53AF-435F-BC08-2553D5789777}" presName="FirstChild" presStyleLbl="revTx" presStyleIdx="0" presStyleCnt="3">
        <dgm:presLayoutVars>
          <dgm:chMax val="0"/>
          <dgm:chPref val="0"/>
          <dgm:bulletEnabled val="1"/>
        </dgm:presLayoutVars>
      </dgm:prSet>
      <dgm:spPr/>
    </dgm:pt>
    <dgm:pt modelId="{A088EAAE-FBF8-44AE-8325-8AC5F8478A30}" type="pres">
      <dgm:prSet presAssocID="{EC992498-53AF-435F-BC08-2553D5789777}" presName="Parent" presStyleLbl="alignNode1" presStyleIdx="0" presStyleCnt="3">
        <dgm:presLayoutVars>
          <dgm:chMax val="3"/>
          <dgm:chPref val="3"/>
          <dgm:bulletEnabled val="1"/>
        </dgm:presLayoutVars>
      </dgm:prSet>
      <dgm:spPr/>
    </dgm:pt>
    <dgm:pt modelId="{45C053D8-671C-49E7-A9E4-B225BC4C0E33}" type="pres">
      <dgm:prSet presAssocID="{EC992498-53AF-435F-BC08-2553D5789777}" presName="Accent" presStyleLbl="parChTrans1D1" presStyleIdx="0" presStyleCnt="3"/>
      <dgm:spPr/>
    </dgm:pt>
    <dgm:pt modelId="{35772849-A1EF-472C-B79D-D21D7CB571AB}" type="pres">
      <dgm:prSet presAssocID="{D5A3B6EA-1370-4CE0-8B50-ABEFA46AAC31}" presName="sibTrans" presStyleCnt="0"/>
      <dgm:spPr/>
    </dgm:pt>
    <dgm:pt modelId="{0C959FC8-5F05-42C1-9557-F09F8511F9EC}" type="pres">
      <dgm:prSet presAssocID="{9457655A-98E1-476F-AA21-EC7557A5A2C0}" presName="composite" presStyleCnt="0"/>
      <dgm:spPr/>
    </dgm:pt>
    <dgm:pt modelId="{77B46EE8-D99F-44AE-B07C-6CFBF34D5D2F}" type="pres">
      <dgm:prSet presAssocID="{9457655A-98E1-476F-AA21-EC7557A5A2C0}" presName="FirstChild" presStyleLbl="revTx" presStyleIdx="1" presStyleCnt="3">
        <dgm:presLayoutVars>
          <dgm:chMax val="0"/>
          <dgm:chPref val="0"/>
          <dgm:bulletEnabled val="1"/>
        </dgm:presLayoutVars>
      </dgm:prSet>
      <dgm:spPr/>
    </dgm:pt>
    <dgm:pt modelId="{4D9311C8-456A-4D61-91BE-DE9ECD822537}" type="pres">
      <dgm:prSet presAssocID="{9457655A-98E1-476F-AA21-EC7557A5A2C0}" presName="Parent" presStyleLbl="alignNode1" presStyleIdx="1" presStyleCnt="3">
        <dgm:presLayoutVars>
          <dgm:chMax val="3"/>
          <dgm:chPref val="3"/>
          <dgm:bulletEnabled val="1"/>
        </dgm:presLayoutVars>
      </dgm:prSet>
      <dgm:spPr/>
    </dgm:pt>
    <dgm:pt modelId="{F4C2A8E2-359A-40B3-81E4-7188F8201711}" type="pres">
      <dgm:prSet presAssocID="{9457655A-98E1-476F-AA21-EC7557A5A2C0}" presName="Accent" presStyleLbl="parChTrans1D1" presStyleIdx="1" presStyleCnt="3"/>
      <dgm:spPr/>
    </dgm:pt>
    <dgm:pt modelId="{0847FBA0-7B6C-4EA6-A5B1-523F1B5B7886}" type="pres">
      <dgm:prSet presAssocID="{29E0B0F5-D7DE-445A-A390-84B712C9C4C7}" presName="sibTrans" presStyleCnt="0"/>
      <dgm:spPr/>
    </dgm:pt>
    <dgm:pt modelId="{03BAF70B-80E1-4647-9BD4-984991E32A29}" type="pres">
      <dgm:prSet presAssocID="{7F2F8CC6-C543-4B03-8789-F63A54DC683C}" presName="composite" presStyleCnt="0"/>
      <dgm:spPr/>
    </dgm:pt>
    <dgm:pt modelId="{A05DD444-9AFA-4D6C-92D1-1C4545AAA69C}" type="pres">
      <dgm:prSet presAssocID="{7F2F8CC6-C543-4B03-8789-F63A54DC683C}" presName="FirstChild" presStyleLbl="revTx" presStyleIdx="2" presStyleCnt="3">
        <dgm:presLayoutVars>
          <dgm:chMax val="0"/>
          <dgm:chPref val="0"/>
          <dgm:bulletEnabled val="1"/>
        </dgm:presLayoutVars>
      </dgm:prSet>
      <dgm:spPr/>
    </dgm:pt>
    <dgm:pt modelId="{D621E668-C612-4630-B8BC-F45A1F4E3350}" type="pres">
      <dgm:prSet presAssocID="{7F2F8CC6-C543-4B03-8789-F63A54DC683C}" presName="Parent" presStyleLbl="alignNode1" presStyleIdx="2" presStyleCnt="3">
        <dgm:presLayoutVars>
          <dgm:chMax val="3"/>
          <dgm:chPref val="3"/>
          <dgm:bulletEnabled val="1"/>
        </dgm:presLayoutVars>
      </dgm:prSet>
      <dgm:spPr/>
    </dgm:pt>
    <dgm:pt modelId="{46AA82D7-9E13-4F2A-91FE-05B1AA868B1A}" type="pres">
      <dgm:prSet presAssocID="{7F2F8CC6-C543-4B03-8789-F63A54DC683C}" presName="Accent" presStyleLbl="parChTrans1D1" presStyleIdx="2" presStyleCnt="3"/>
      <dgm:spPr/>
    </dgm:pt>
  </dgm:ptLst>
  <dgm:cxnLst>
    <dgm:cxn modelId="{2BE28713-1D08-4E9C-8DEC-4A94B2326F46}" type="presOf" srcId="{1320D01F-9F33-4618-ABF6-D7F3432C9824}" destId="{27C5402D-6950-4820-9B8F-E6A8F4577B22}" srcOrd="0" destOrd="0" presId="urn:microsoft.com/office/officeart/2011/layout/TabList"/>
    <dgm:cxn modelId="{88B33B37-68EB-4429-9C71-43F71D4C7C48}" srcId="{56F1F72B-6073-403F-9753-9A1EDCA48769}" destId="{7F2F8CC6-C543-4B03-8789-F63A54DC683C}" srcOrd="2" destOrd="0" parTransId="{6A223989-8256-4FD9-84CC-B701B12F3EAE}" sibTransId="{D8282C95-F1E4-4018-8C04-AF725903AEF9}"/>
    <dgm:cxn modelId="{70B2C45D-C511-44FC-887C-FE9CF6FD3A6E}" type="presOf" srcId="{AFE01DFB-F4A9-40DE-AE00-99C6B59F923E}" destId="{77B46EE8-D99F-44AE-B07C-6CFBF34D5D2F}" srcOrd="0" destOrd="0" presId="urn:microsoft.com/office/officeart/2011/layout/TabList"/>
    <dgm:cxn modelId="{58768F7C-5860-4DE4-BCDE-5A33D7A1FD38}" type="presOf" srcId="{EC992498-53AF-435F-BC08-2553D5789777}" destId="{A088EAAE-FBF8-44AE-8325-8AC5F8478A30}" srcOrd="0" destOrd="0" presId="urn:microsoft.com/office/officeart/2011/layout/TabList"/>
    <dgm:cxn modelId="{D7C27A84-6A32-4213-8D28-29018BA90033}" type="presOf" srcId="{7F2F8CC6-C543-4B03-8789-F63A54DC683C}" destId="{D621E668-C612-4630-B8BC-F45A1F4E3350}" srcOrd="0" destOrd="0" presId="urn:microsoft.com/office/officeart/2011/layout/TabList"/>
    <dgm:cxn modelId="{3ABC8F8E-BC47-4788-BB3F-58D72918216E}" srcId="{56F1F72B-6073-403F-9753-9A1EDCA48769}" destId="{EC992498-53AF-435F-BC08-2553D5789777}" srcOrd="0" destOrd="0" parTransId="{E05BF038-F959-49B5-9F4A-4AE76FC190D4}" sibTransId="{D5A3B6EA-1370-4CE0-8B50-ABEFA46AAC31}"/>
    <dgm:cxn modelId="{1F65059D-0A74-41E4-8F0B-35FDF058BC3E}" srcId="{56F1F72B-6073-403F-9753-9A1EDCA48769}" destId="{9457655A-98E1-476F-AA21-EC7557A5A2C0}" srcOrd="1" destOrd="0" parTransId="{4B76740B-61DB-4D83-AEA4-8BAC45AC4782}" sibTransId="{29E0B0F5-D7DE-445A-A390-84B712C9C4C7}"/>
    <dgm:cxn modelId="{624019AB-FEEE-40A5-B3E0-82591CBC6AFB}" srcId="{7F2F8CC6-C543-4B03-8789-F63A54DC683C}" destId="{01FEED3E-E184-48D4-81A1-30EC94AFAE21}" srcOrd="0" destOrd="0" parTransId="{0CF3F3F9-4BCF-4D3F-B2F4-66619BA611AF}" sibTransId="{01068008-C111-438C-A004-81BC51620A99}"/>
    <dgm:cxn modelId="{277EF6BC-55BD-4FB0-B84E-D5596C1C31CF}" srcId="{9457655A-98E1-476F-AA21-EC7557A5A2C0}" destId="{AFE01DFB-F4A9-40DE-AE00-99C6B59F923E}" srcOrd="0" destOrd="0" parTransId="{07B5F9DD-A353-4841-BE5B-FF03F16F4E97}" sibTransId="{912E1A73-7BB0-4149-AE1E-77D654E63896}"/>
    <dgm:cxn modelId="{FD28B1C1-FCEA-4723-A078-21A2367645A3}" type="presOf" srcId="{9457655A-98E1-476F-AA21-EC7557A5A2C0}" destId="{4D9311C8-456A-4D61-91BE-DE9ECD822537}" srcOrd="0" destOrd="0" presId="urn:microsoft.com/office/officeart/2011/layout/TabList"/>
    <dgm:cxn modelId="{2E2377DB-20EE-4B34-AAB7-8CACF3EE9BA3}" type="presOf" srcId="{56F1F72B-6073-403F-9753-9A1EDCA48769}" destId="{567FA30C-B92F-4723-AB7F-D7E970AB3465}" srcOrd="0" destOrd="0" presId="urn:microsoft.com/office/officeart/2011/layout/TabList"/>
    <dgm:cxn modelId="{4B249DF0-4046-443B-B9CE-5AC426721B17}" type="presOf" srcId="{01FEED3E-E184-48D4-81A1-30EC94AFAE21}" destId="{A05DD444-9AFA-4D6C-92D1-1C4545AAA69C}" srcOrd="0" destOrd="0" presId="urn:microsoft.com/office/officeart/2011/layout/TabList"/>
    <dgm:cxn modelId="{8062BBF0-B565-4442-8323-FFCAD63DAB7E}" srcId="{EC992498-53AF-435F-BC08-2553D5789777}" destId="{1320D01F-9F33-4618-ABF6-D7F3432C9824}" srcOrd="0" destOrd="0" parTransId="{2075200D-EACB-4E45-B06C-A3766A0523BE}" sibTransId="{FD8B9011-64F0-41DD-B175-3A5C460AB0BD}"/>
    <dgm:cxn modelId="{26C4A6E3-709E-46F1-8B8C-78758B3B5329}" type="presParOf" srcId="{567FA30C-B92F-4723-AB7F-D7E970AB3465}" destId="{F2DA7C8F-64F2-4A11-8050-A8EDD390DB0A}" srcOrd="0" destOrd="0" presId="urn:microsoft.com/office/officeart/2011/layout/TabList"/>
    <dgm:cxn modelId="{4A50DC21-178C-47DE-A55E-2D5674F6EF2D}" type="presParOf" srcId="{F2DA7C8F-64F2-4A11-8050-A8EDD390DB0A}" destId="{27C5402D-6950-4820-9B8F-E6A8F4577B22}" srcOrd="0" destOrd="0" presId="urn:microsoft.com/office/officeart/2011/layout/TabList"/>
    <dgm:cxn modelId="{F871425C-908C-4757-BD09-02C288688E2C}" type="presParOf" srcId="{F2DA7C8F-64F2-4A11-8050-A8EDD390DB0A}" destId="{A088EAAE-FBF8-44AE-8325-8AC5F8478A30}" srcOrd="1" destOrd="0" presId="urn:microsoft.com/office/officeart/2011/layout/TabList"/>
    <dgm:cxn modelId="{5E730167-2D1D-46A3-8F67-8F66A44F72CE}" type="presParOf" srcId="{F2DA7C8F-64F2-4A11-8050-A8EDD390DB0A}" destId="{45C053D8-671C-49E7-A9E4-B225BC4C0E33}" srcOrd="2" destOrd="0" presId="urn:microsoft.com/office/officeart/2011/layout/TabList"/>
    <dgm:cxn modelId="{86684B1B-D8CB-4A6E-90AD-DE6AC3884C94}" type="presParOf" srcId="{567FA30C-B92F-4723-AB7F-D7E970AB3465}" destId="{35772849-A1EF-472C-B79D-D21D7CB571AB}" srcOrd="1" destOrd="0" presId="urn:microsoft.com/office/officeart/2011/layout/TabList"/>
    <dgm:cxn modelId="{E06510A2-A135-458B-90D3-B30805F60D27}" type="presParOf" srcId="{567FA30C-B92F-4723-AB7F-D7E970AB3465}" destId="{0C959FC8-5F05-42C1-9557-F09F8511F9EC}" srcOrd="2" destOrd="0" presId="urn:microsoft.com/office/officeart/2011/layout/TabList"/>
    <dgm:cxn modelId="{E7A5FC7D-DBE5-4A74-A736-F7C0787908B1}" type="presParOf" srcId="{0C959FC8-5F05-42C1-9557-F09F8511F9EC}" destId="{77B46EE8-D99F-44AE-B07C-6CFBF34D5D2F}" srcOrd="0" destOrd="0" presId="urn:microsoft.com/office/officeart/2011/layout/TabList"/>
    <dgm:cxn modelId="{F8FC0E09-53F2-4C25-9865-F26607210FE5}" type="presParOf" srcId="{0C959FC8-5F05-42C1-9557-F09F8511F9EC}" destId="{4D9311C8-456A-4D61-91BE-DE9ECD822537}" srcOrd="1" destOrd="0" presId="urn:microsoft.com/office/officeart/2011/layout/TabList"/>
    <dgm:cxn modelId="{1CDC3D9B-E260-4324-A6F5-9D58E576FDD8}" type="presParOf" srcId="{0C959FC8-5F05-42C1-9557-F09F8511F9EC}" destId="{F4C2A8E2-359A-40B3-81E4-7188F8201711}" srcOrd="2" destOrd="0" presId="urn:microsoft.com/office/officeart/2011/layout/TabList"/>
    <dgm:cxn modelId="{D3E80AFB-9426-44EA-ADF7-54DE880C8E90}" type="presParOf" srcId="{567FA30C-B92F-4723-AB7F-D7E970AB3465}" destId="{0847FBA0-7B6C-4EA6-A5B1-523F1B5B7886}" srcOrd="3" destOrd="0" presId="urn:microsoft.com/office/officeart/2011/layout/TabList"/>
    <dgm:cxn modelId="{5D2CAF09-309F-44A6-A9EF-7AC3BEC40BF0}" type="presParOf" srcId="{567FA30C-B92F-4723-AB7F-D7E970AB3465}" destId="{03BAF70B-80E1-4647-9BD4-984991E32A29}" srcOrd="4" destOrd="0" presId="urn:microsoft.com/office/officeart/2011/layout/TabList"/>
    <dgm:cxn modelId="{989030FF-38A0-46CC-AE10-877C3D58A8B0}" type="presParOf" srcId="{03BAF70B-80E1-4647-9BD4-984991E32A29}" destId="{A05DD444-9AFA-4D6C-92D1-1C4545AAA69C}" srcOrd="0" destOrd="0" presId="urn:microsoft.com/office/officeart/2011/layout/TabList"/>
    <dgm:cxn modelId="{99564DA6-C0D9-4ADC-B3E1-33421A6AA448}" type="presParOf" srcId="{03BAF70B-80E1-4647-9BD4-984991E32A29}" destId="{D621E668-C612-4630-B8BC-F45A1F4E3350}" srcOrd="1" destOrd="0" presId="urn:microsoft.com/office/officeart/2011/layout/TabList"/>
    <dgm:cxn modelId="{4586974E-31AC-4287-8948-92C9030C61EA}" type="presParOf" srcId="{03BAF70B-80E1-4647-9BD4-984991E32A29}" destId="{46AA82D7-9E13-4F2A-91FE-05B1AA868B1A}"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211C36E-7776-495F-B15E-A4B8D1C41EC6}" type="doc">
      <dgm:prSet loTypeId="urn:microsoft.com/office/officeart/2005/8/layout/process2" loCatId="process" qsTypeId="urn:microsoft.com/office/officeart/2005/8/quickstyle/simple1" qsCatId="simple" csTypeId="urn:microsoft.com/office/officeart/2005/8/colors/colorful5" csCatId="colorful" phldr="1"/>
      <dgm:spPr/>
    </dgm:pt>
    <dgm:pt modelId="{C2093BD0-46A7-4D1B-9A80-990C432F2F99}">
      <dgm:prSet phldrT="[Text]" custT="1"/>
      <dgm:spPr/>
      <dgm:t>
        <a:bodyPr/>
        <a:lstStyle/>
        <a:p>
          <a:pPr>
            <a:lnSpc>
              <a:spcPct val="113000"/>
            </a:lnSpc>
            <a:spcBef>
              <a:spcPts val="600"/>
            </a:spcBef>
            <a:spcAft>
              <a:spcPts val="600"/>
            </a:spcAft>
          </a:pPr>
          <a:r>
            <a:rPr lang="en-AU" sz="1800" dirty="0"/>
            <a:t>Wear appropriate PPE</a:t>
          </a:r>
        </a:p>
      </dgm:t>
    </dgm:pt>
    <dgm:pt modelId="{17D4C542-DD46-4F6C-A55C-58E1A60945CD}" type="parTrans" cxnId="{1404B0D5-C2FA-4D81-B7C0-448E9816AB33}">
      <dgm:prSet/>
      <dgm:spPr/>
      <dgm:t>
        <a:bodyPr/>
        <a:lstStyle/>
        <a:p>
          <a:endParaRPr lang="en-AU" sz="1800"/>
        </a:p>
      </dgm:t>
    </dgm:pt>
    <dgm:pt modelId="{DE7F91F1-6EF1-4899-A372-E9B6178E8496}" type="sibTrans" cxnId="{1404B0D5-C2FA-4D81-B7C0-448E9816AB33}">
      <dgm:prSet custT="1"/>
      <dgm:spPr/>
      <dgm:t>
        <a:bodyPr/>
        <a:lstStyle/>
        <a:p>
          <a:endParaRPr lang="en-AU" sz="1800"/>
        </a:p>
      </dgm:t>
    </dgm:pt>
    <dgm:pt modelId="{1CC6254D-D652-4E0A-AD2D-F4533344A3FE}">
      <dgm:prSet phldrT="[Text]" custT="1"/>
      <dgm:spPr/>
      <dgm:t>
        <a:bodyPr/>
        <a:lstStyle/>
        <a:p>
          <a:pPr>
            <a:lnSpc>
              <a:spcPct val="113000"/>
            </a:lnSpc>
            <a:spcBef>
              <a:spcPts val="600"/>
            </a:spcBef>
            <a:spcAft>
              <a:spcPts val="600"/>
            </a:spcAft>
          </a:pPr>
          <a:r>
            <a:rPr lang="en-AU" sz="1800" dirty="0"/>
            <a:t>Confine the spill and wipe it up immediately with absorbent towels, cloths, or absorbent granules that are spread over the spill to solidify the blood or body fluid.  These should then be disposed of as infectious waste afterwards.</a:t>
          </a:r>
        </a:p>
      </dgm:t>
    </dgm:pt>
    <dgm:pt modelId="{4EB0D38F-C1F1-4FE7-A91A-6E57FCCCF284}" type="parTrans" cxnId="{AD0D62CF-1CD7-4682-B6E1-11A017055BD2}">
      <dgm:prSet/>
      <dgm:spPr/>
      <dgm:t>
        <a:bodyPr/>
        <a:lstStyle/>
        <a:p>
          <a:endParaRPr lang="en-AU" sz="1800"/>
        </a:p>
      </dgm:t>
    </dgm:pt>
    <dgm:pt modelId="{A9591E8F-0874-45AD-A950-1A610F7A2459}" type="sibTrans" cxnId="{AD0D62CF-1CD7-4682-B6E1-11A017055BD2}">
      <dgm:prSet/>
      <dgm:spPr/>
      <dgm:t>
        <a:bodyPr/>
        <a:lstStyle/>
        <a:p>
          <a:endParaRPr lang="en-AU" sz="1800"/>
        </a:p>
      </dgm:t>
    </dgm:pt>
    <dgm:pt modelId="{78D2096E-26E8-4181-B281-FDF7417C9D5D}" type="pres">
      <dgm:prSet presAssocID="{4211C36E-7776-495F-B15E-A4B8D1C41EC6}" presName="linearFlow" presStyleCnt="0">
        <dgm:presLayoutVars>
          <dgm:resizeHandles val="exact"/>
        </dgm:presLayoutVars>
      </dgm:prSet>
      <dgm:spPr/>
    </dgm:pt>
    <dgm:pt modelId="{CEE0C485-C070-4E01-9023-85F199281B1B}" type="pres">
      <dgm:prSet presAssocID="{C2093BD0-46A7-4D1B-9A80-990C432F2F99}" presName="node" presStyleLbl="node1" presStyleIdx="0" presStyleCnt="2" custScaleX="380952" custScaleY="51125">
        <dgm:presLayoutVars>
          <dgm:bulletEnabled val="1"/>
        </dgm:presLayoutVars>
      </dgm:prSet>
      <dgm:spPr/>
    </dgm:pt>
    <dgm:pt modelId="{D9AEBC81-9046-4B85-9C17-1552AC2075EE}" type="pres">
      <dgm:prSet presAssocID="{DE7F91F1-6EF1-4899-A372-E9B6178E8496}" presName="sibTrans" presStyleLbl="sibTrans2D1" presStyleIdx="0" presStyleCnt="1"/>
      <dgm:spPr/>
    </dgm:pt>
    <dgm:pt modelId="{5EED1983-5379-4255-BFFD-BCC5A3BB0858}" type="pres">
      <dgm:prSet presAssocID="{DE7F91F1-6EF1-4899-A372-E9B6178E8496}" presName="connectorText" presStyleLbl="sibTrans2D1" presStyleIdx="0" presStyleCnt="1"/>
      <dgm:spPr/>
    </dgm:pt>
    <dgm:pt modelId="{A3A73D76-9254-4786-B9A7-369864293BEC}" type="pres">
      <dgm:prSet presAssocID="{1CC6254D-D652-4E0A-AD2D-F4533344A3FE}" presName="node" presStyleLbl="node1" presStyleIdx="1" presStyleCnt="2" custScaleX="380952">
        <dgm:presLayoutVars>
          <dgm:bulletEnabled val="1"/>
        </dgm:presLayoutVars>
      </dgm:prSet>
      <dgm:spPr/>
    </dgm:pt>
  </dgm:ptLst>
  <dgm:cxnLst>
    <dgm:cxn modelId="{4A312D24-35E2-4899-815A-00EA6CB18EBD}" type="presOf" srcId="{4211C36E-7776-495F-B15E-A4B8D1C41EC6}" destId="{78D2096E-26E8-4181-B281-FDF7417C9D5D}" srcOrd="0" destOrd="0" presId="urn:microsoft.com/office/officeart/2005/8/layout/process2"/>
    <dgm:cxn modelId="{157E0F28-596A-437A-8AE1-F43E43E90219}" type="presOf" srcId="{1CC6254D-D652-4E0A-AD2D-F4533344A3FE}" destId="{A3A73D76-9254-4786-B9A7-369864293BEC}" srcOrd="0" destOrd="0" presId="urn:microsoft.com/office/officeart/2005/8/layout/process2"/>
    <dgm:cxn modelId="{4E58D340-CE6A-4181-BDAB-A6A68770F3AD}" type="presOf" srcId="{C2093BD0-46A7-4D1B-9A80-990C432F2F99}" destId="{CEE0C485-C070-4E01-9023-85F199281B1B}" srcOrd="0" destOrd="0" presId="urn:microsoft.com/office/officeart/2005/8/layout/process2"/>
    <dgm:cxn modelId="{F199DD66-9D34-4B27-BE33-4711E559A8FB}" type="presOf" srcId="{DE7F91F1-6EF1-4899-A372-E9B6178E8496}" destId="{D9AEBC81-9046-4B85-9C17-1552AC2075EE}" srcOrd="0" destOrd="0" presId="urn:microsoft.com/office/officeart/2005/8/layout/process2"/>
    <dgm:cxn modelId="{DE20DB95-73FB-4FD1-8AF7-1FF64EFCE093}" type="presOf" srcId="{DE7F91F1-6EF1-4899-A372-E9B6178E8496}" destId="{5EED1983-5379-4255-BFFD-BCC5A3BB0858}" srcOrd="1" destOrd="0" presId="urn:microsoft.com/office/officeart/2005/8/layout/process2"/>
    <dgm:cxn modelId="{AD0D62CF-1CD7-4682-B6E1-11A017055BD2}" srcId="{4211C36E-7776-495F-B15E-A4B8D1C41EC6}" destId="{1CC6254D-D652-4E0A-AD2D-F4533344A3FE}" srcOrd="1" destOrd="0" parTransId="{4EB0D38F-C1F1-4FE7-A91A-6E57FCCCF284}" sibTransId="{A9591E8F-0874-45AD-A950-1A610F7A2459}"/>
    <dgm:cxn modelId="{1404B0D5-C2FA-4D81-B7C0-448E9816AB33}" srcId="{4211C36E-7776-495F-B15E-A4B8D1C41EC6}" destId="{C2093BD0-46A7-4D1B-9A80-990C432F2F99}" srcOrd="0" destOrd="0" parTransId="{17D4C542-DD46-4F6C-A55C-58E1A60945CD}" sibTransId="{DE7F91F1-6EF1-4899-A372-E9B6178E8496}"/>
    <dgm:cxn modelId="{A47A3874-D569-44C0-81A6-103F9D9EB7CC}" type="presParOf" srcId="{78D2096E-26E8-4181-B281-FDF7417C9D5D}" destId="{CEE0C485-C070-4E01-9023-85F199281B1B}" srcOrd="0" destOrd="0" presId="urn:microsoft.com/office/officeart/2005/8/layout/process2"/>
    <dgm:cxn modelId="{E1454C4F-E936-4D34-9727-5FB8B23CBF71}" type="presParOf" srcId="{78D2096E-26E8-4181-B281-FDF7417C9D5D}" destId="{D9AEBC81-9046-4B85-9C17-1552AC2075EE}" srcOrd="1" destOrd="0" presId="urn:microsoft.com/office/officeart/2005/8/layout/process2"/>
    <dgm:cxn modelId="{9E2ACA6E-63A5-49B2-AEED-6F8C24C81609}" type="presParOf" srcId="{D9AEBC81-9046-4B85-9C17-1552AC2075EE}" destId="{5EED1983-5379-4255-BFFD-BCC5A3BB0858}" srcOrd="0" destOrd="0" presId="urn:microsoft.com/office/officeart/2005/8/layout/process2"/>
    <dgm:cxn modelId="{6732CAEE-3FF4-45FD-ACDA-5EA53CBF6F5F}" type="presParOf" srcId="{78D2096E-26E8-4181-B281-FDF7417C9D5D}" destId="{A3A73D76-9254-4786-B9A7-369864293BEC}" srcOrd="2"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211C36E-7776-495F-B15E-A4B8D1C41EC6}" type="doc">
      <dgm:prSet loTypeId="urn:microsoft.com/office/officeart/2005/8/layout/process2" loCatId="process" qsTypeId="urn:microsoft.com/office/officeart/2005/8/quickstyle/simple1" qsCatId="simple" csTypeId="urn:microsoft.com/office/officeart/2005/8/colors/colorful5" csCatId="colorful" phldr="1"/>
      <dgm:spPr/>
    </dgm:pt>
    <dgm:pt modelId="{B69D21A6-4F10-4149-8E92-DECAF50BD3E9}">
      <dgm:prSet phldrT="[Text]" custT="1"/>
      <dgm:spPr/>
      <dgm:t>
        <a:bodyPr/>
        <a:lstStyle/>
        <a:p>
          <a:pPr>
            <a:lnSpc>
              <a:spcPct val="113000"/>
            </a:lnSpc>
            <a:spcBef>
              <a:spcPts val="600"/>
            </a:spcBef>
            <a:spcAft>
              <a:spcPts val="600"/>
            </a:spcAft>
          </a:pPr>
          <a:r>
            <a:rPr lang="en-AU" sz="1800" dirty="0"/>
            <a:t>Clean thoroughly using neutral detergent and warm water solution.</a:t>
          </a:r>
        </a:p>
      </dgm:t>
    </dgm:pt>
    <dgm:pt modelId="{D03642BD-740D-4A02-91F5-6B2CA0848773}" type="parTrans" cxnId="{10406733-263D-46FC-99D4-0CC404FA839D}">
      <dgm:prSet/>
      <dgm:spPr/>
      <dgm:t>
        <a:bodyPr/>
        <a:lstStyle/>
        <a:p>
          <a:endParaRPr lang="en-AU" sz="1800"/>
        </a:p>
      </dgm:t>
    </dgm:pt>
    <dgm:pt modelId="{94C5325B-7E8F-4C1C-870F-A190742031F0}" type="sibTrans" cxnId="{10406733-263D-46FC-99D4-0CC404FA839D}">
      <dgm:prSet custT="1"/>
      <dgm:spPr/>
      <dgm:t>
        <a:bodyPr/>
        <a:lstStyle/>
        <a:p>
          <a:endParaRPr lang="en-AU" sz="1800"/>
        </a:p>
      </dgm:t>
    </dgm:pt>
    <dgm:pt modelId="{DAD7FBAE-AA51-4C25-A3BB-8D7A3D764A21}">
      <dgm:prSet phldrT="[Text]" custT="1"/>
      <dgm:spPr/>
      <dgm:t>
        <a:bodyPr/>
        <a:lstStyle/>
        <a:p>
          <a:pPr>
            <a:lnSpc>
              <a:spcPct val="113000"/>
            </a:lnSpc>
            <a:spcBef>
              <a:spcPts val="600"/>
            </a:spcBef>
            <a:spcAft>
              <a:spcPts val="600"/>
            </a:spcAft>
          </a:pPr>
          <a:r>
            <a:rPr lang="en-AU" sz="1800" dirty="0"/>
            <a:t>Disinfect by using a facility-approved intermediate-level disinfectant.</a:t>
          </a:r>
        </a:p>
      </dgm:t>
    </dgm:pt>
    <dgm:pt modelId="{7820B15C-59B5-47AD-A49E-4D5CABA2D07E}" type="parTrans" cxnId="{84D4B4DA-A6E1-41EC-BAB5-1A9BB5430C97}">
      <dgm:prSet/>
      <dgm:spPr/>
      <dgm:t>
        <a:bodyPr/>
        <a:lstStyle/>
        <a:p>
          <a:endParaRPr lang="en-AU" sz="1800"/>
        </a:p>
      </dgm:t>
    </dgm:pt>
    <dgm:pt modelId="{6C580FB7-743C-4BF2-A2E6-B793FB207A43}" type="sibTrans" cxnId="{84D4B4DA-A6E1-41EC-BAB5-1A9BB5430C97}">
      <dgm:prSet custT="1"/>
      <dgm:spPr/>
      <dgm:t>
        <a:bodyPr/>
        <a:lstStyle/>
        <a:p>
          <a:endParaRPr lang="en-AU" sz="1800"/>
        </a:p>
      </dgm:t>
    </dgm:pt>
    <dgm:pt modelId="{65AF0593-DD8C-49EC-918E-FE46FFD0B0E8}">
      <dgm:prSet phldrT="[Text]" custT="1"/>
      <dgm:spPr/>
      <dgm:t>
        <a:bodyPr/>
        <a:lstStyle/>
        <a:p>
          <a:pPr>
            <a:lnSpc>
              <a:spcPct val="113000"/>
            </a:lnSpc>
            <a:spcBef>
              <a:spcPts val="600"/>
            </a:spcBef>
            <a:spcAft>
              <a:spcPts val="600"/>
            </a:spcAft>
          </a:pPr>
          <a:r>
            <a:rPr lang="en-AU" sz="1800" dirty="0"/>
            <a:t>Immediately send all reusable supplies and equipment (e.g. cleaning cloths, mops) for reprocessing (i.e. cleaning and disinfection) after the spill is cleaned up.</a:t>
          </a:r>
        </a:p>
      </dgm:t>
    </dgm:pt>
    <dgm:pt modelId="{14F3D9DF-6122-4A61-8CB9-AF4E33101CF5}" type="parTrans" cxnId="{7BD0E66B-421A-48B0-9673-43C69EC329CE}">
      <dgm:prSet/>
      <dgm:spPr/>
      <dgm:t>
        <a:bodyPr/>
        <a:lstStyle/>
        <a:p>
          <a:endParaRPr lang="en-AU" sz="1800"/>
        </a:p>
      </dgm:t>
    </dgm:pt>
    <dgm:pt modelId="{0BE313F7-5D3F-4A07-9AA4-086CF625194F}" type="sibTrans" cxnId="{7BD0E66B-421A-48B0-9673-43C69EC329CE}">
      <dgm:prSet/>
      <dgm:spPr/>
      <dgm:t>
        <a:bodyPr/>
        <a:lstStyle/>
        <a:p>
          <a:endParaRPr lang="en-AU" sz="1800"/>
        </a:p>
      </dgm:t>
    </dgm:pt>
    <dgm:pt modelId="{78D2096E-26E8-4181-B281-FDF7417C9D5D}" type="pres">
      <dgm:prSet presAssocID="{4211C36E-7776-495F-B15E-A4B8D1C41EC6}" presName="linearFlow" presStyleCnt="0">
        <dgm:presLayoutVars>
          <dgm:resizeHandles val="exact"/>
        </dgm:presLayoutVars>
      </dgm:prSet>
      <dgm:spPr/>
    </dgm:pt>
    <dgm:pt modelId="{21594396-26F2-4522-8302-A231955CA80D}" type="pres">
      <dgm:prSet presAssocID="{B69D21A6-4F10-4149-8E92-DECAF50BD3E9}" presName="node" presStyleLbl="node1" presStyleIdx="0" presStyleCnt="3" custScaleX="380952" custLinFactNeighborX="10030" custLinFactNeighborY="-4345">
        <dgm:presLayoutVars>
          <dgm:bulletEnabled val="1"/>
        </dgm:presLayoutVars>
      </dgm:prSet>
      <dgm:spPr/>
    </dgm:pt>
    <dgm:pt modelId="{34A23979-6451-4E88-8807-B060715DA633}" type="pres">
      <dgm:prSet presAssocID="{94C5325B-7E8F-4C1C-870F-A190742031F0}" presName="sibTrans" presStyleLbl="sibTrans2D1" presStyleIdx="0" presStyleCnt="2"/>
      <dgm:spPr/>
    </dgm:pt>
    <dgm:pt modelId="{B959C738-7921-4E9C-AEAD-F5DD1F7DDEAB}" type="pres">
      <dgm:prSet presAssocID="{94C5325B-7E8F-4C1C-870F-A190742031F0}" presName="connectorText" presStyleLbl="sibTrans2D1" presStyleIdx="0" presStyleCnt="2"/>
      <dgm:spPr/>
    </dgm:pt>
    <dgm:pt modelId="{F15E9B42-E99B-42F5-8A5F-ED32D21E3F3A}" type="pres">
      <dgm:prSet presAssocID="{DAD7FBAE-AA51-4C25-A3BB-8D7A3D764A21}" presName="node" presStyleLbl="node1" presStyleIdx="1" presStyleCnt="3" custScaleX="380952">
        <dgm:presLayoutVars>
          <dgm:bulletEnabled val="1"/>
        </dgm:presLayoutVars>
      </dgm:prSet>
      <dgm:spPr/>
    </dgm:pt>
    <dgm:pt modelId="{C077C865-748D-40F4-A0D7-2C68919F6BF9}" type="pres">
      <dgm:prSet presAssocID="{6C580FB7-743C-4BF2-A2E6-B793FB207A43}" presName="sibTrans" presStyleLbl="sibTrans2D1" presStyleIdx="1" presStyleCnt="2"/>
      <dgm:spPr/>
    </dgm:pt>
    <dgm:pt modelId="{C1D01A47-372E-494F-BB7E-DD9671C8DB58}" type="pres">
      <dgm:prSet presAssocID="{6C580FB7-743C-4BF2-A2E6-B793FB207A43}" presName="connectorText" presStyleLbl="sibTrans2D1" presStyleIdx="1" presStyleCnt="2"/>
      <dgm:spPr/>
    </dgm:pt>
    <dgm:pt modelId="{4D51F724-C39F-4859-89F6-1E6BE0AA2347}" type="pres">
      <dgm:prSet presAssocID="{65AF0593-DD8C-49EC-918E-FE46FFD0B0E8}" presName="node" presStyleLbl="node1" presStyleIdx="2" presStyleCnt="3" custScaleX="380952" custScaleY="134974">
        <dgm:presLayoutVars>
          <dgm:bulletEnabled val="1"/>
        </dgm:presLayoutVars>
      </dgm:prSet>
      <dgm:spPr/>
    </dgm:pt>
  </dgm:ptLst>
  <dgm:cxnLst>
    <dgm:cxn modelId="{8ECADD0B-C8A0-4647-AE94-AC86F12C5CC5}" type="presOf" srcId="{94C5325B-7E8F-4C1C-870F-A190742031F0}" destId="{B959C738-7921-4E9C-AEAD-F5DD1F7DDEAB}" srcOrd="1" destOrd="0" presId="urn:microsoft.com/office/officeart/2005/8/layout/process2"/>
    <dgm:cxn modelId="{4A312D24-35E2-4899-815A-00EA6CB18EBD}" type="presOf" srcId="{4211C36E-7776-495F-B15E-A4B8D1C41EC6}" destId="{78D2096E-26E8-4181-B281-FDF7417C9D5D}" srcOrd="0" destOrd="0" presId="urn:microsoft.com/office/officeart/2005/8/layout/process2"/>
    <dgm:cxn modelId="{10406733-263D-46FC-99D4-0CC404FA839D}" srcId="{4211C36E-7776-495F-B15E-A4B8D1C41EC6}" destId="{B69D21A6-4F10-4149-8E92-DECAF50BD3E9}" srcOrd="0" destOrd="0" parTransId="{D03642BD-740D-4A02-91F5-6B2CA0848773}" sibTransId="{94C5325B-7E8F-4C1C-870F-A190742031F0}"/>
    <dgm:cxn modelId="{9AD8EE5C-2B06-464A-BB6F-2AF598C188BD}" type="presOf" srcId="{6C580FB7-743C-4BF2-A2E6-B793FB207A43}" destId="{C077C865-748D-40F4-A0D7-2C68919F6BF9}" srcOrd="0" destOrd="0" presId="urn:microsoft.com/office/officeart/2005/8/layout/process2"/>
    <dgm:cxn modelId="{531BB048-C84D-4F69-9DC4-77C08E98D565}" type="presOf" srcId="{94C5325B-7E8F-4C1C-870F-A190742031F0}" destId="{34A23979-6451-4E88-8807-B060715DA633}" srcOrd="0" destOrd="0" presId="urn:microsoft.com/office/officeart/2005/8/layout/process2"/>
    <dgm:cxn modelId="{7BD0E66B-421A-48B0-9673-43C69EC329CE}" srcId="{4211C36E-7776-495F-B15E-A4B8D1C41EC6}" destId="{65AF0593-DD8C-49EC-918E-FE46FFD0B0E8}" srcOrd="2" destOrd="0" parTransId="{14F3D9DF-6122-4A61-8CB9-AF4E33101CF5}" sibTransId="{0BE313F7-5D3F-4A07-9AA4-086CF625194F}"/>
    <dgm:cxn modelId="{BF3B1C6D-9C47-494C-931F-324C5BE83929}" type="presOf" srcId="{6C580FB7-743C-4BF2-A2E6-B793FB207A43}" destId="{C1D01A47-372E-494F-BB7E-DD9671C8DB58}" srcOrd="1" destOrd="0" presId="urn:microsoft.com/office/officeart/2005/8/layout/process2"/>
    <dgm:cxn modelId="{DC1EA37A-5A02-41D8-9F6A-369C851CC2D6}" type="presOf" srcId="{DAD7FBAE-AA51-4C25-A3BB-8D7A3D764A21}" destId="{F15E9B42-E99B-42F5-8A5F-ED32D21E3F3A}" srcOrd="0" destOrd="0" presId="urn:microsoft.com/office/officeart/2005/8/layout/process2"/>
    <dgm:cxn modelId="{951638AB-EE2B-4739-9A73-4307EE7D1D51}" type="presOf" srcId="{65AF0593-DD8C-49EC-918E-FE46FFD0B0E8}" destId="{4D51F724-C39F-4859-89F6-1E6BE0AA2347}" srcOrd="0" destOrd="0" presId="urn:microsoft.com/office/officeart/2005/8/layout/process2"/>
    <dgm:cxn modelId="{84D4B4DA-A6E1-41EC-BAB5-1A9BB5430C97}" srcId="{4211C36E-7776-495F-B15E-A4B8D1C41EC6}" destId="{DAD7FBAE-AA51-4C25-A3BB-8D7A3D764A21}" srcOrd="1" destOrd="0" parTransId="{7820B15C-59B5-47AD-A49E-4D5CABA2D07E}" sibTransId="{6C580FB7-743C-4BF2-A2E6-B793FB207A43}"/>
    <dgm:cxn modelId="{40F503FF-F932-49F8-8F3F-18D018DD39B8}" type="presOf" srcId="{B69D21A6-4F10-4149-8E92-DECAF50BD3E9}" destId="{21594396-26F2-4522-8302-A231955CA80D}" srcOrd="0" destOrd="0" presId="urn:microsoft.com/office/officeart/2005/8/layout/process2"/>
    <dgm:cxn modelId="{3F9914D9-8BDE-4FE6-9720-94056AF32170}" type="presParOf" srcId="{78D2096E-26E8-4181-B281-FDF7417C9D5D}" destId="{21594396-26F2-4522-8302-A231955CA80D}" srcOrd="0" destOrd="0" presId="urn:microsoft.com/office/officeart/2005/8/layout/process2"/>
    <dgm:cxn modelId="{79816214-FD0C-48EF-A34A-5ACE249B1640}" type="presParOf" srcId="{78D2096E-26E8-4181-B281-FDF7417C9D5D}" destId="{34A23979-6451-4E88-8807-B060715DA633}" srcOrd="1" destOrd="0" presId="urn:microsoft.com/office/officeart/2005/8/layout/process2"/>
    <dgm:cxn modelId="{AECA8239-2390-4370-B7BF-D867DABEAE28}" type="presParOf" srcId="{34A23979-6451-4E88-8807-B060715DA633}" destId="{B959C738-7921-4E9C-AEAD-F5DD1F7DDEAB}" srcOrd="0" destOrd="0" presId="urn:microsoft.com/office/officeart/2005/8/layout/process2"/>
    <dgm:cxn modelId="{3B3D8289-454A-4C1F-8677-5CED45F3E233}" type="presParOf" srcId="{78D2096E-26E8-4181-B281-FDF7417C9D5D}" destId="{F15E9B42-E99B-42F5-8A5F-ED32D21E3F3A}" srcOrd="2" destOrd="0" presId="urn:microsoft.com/office/officeart/2005/8/layout/process2"/>
    <dgm:cxn modelId="{8571981F-8546-4C37-BB6A-FA9673D52A78}" type="presParOf" srcId="{78D2096E-26E8-4181-B281-FDF7417C9D5D}" destId="{C077C865-748D-40F4-A0D7-2C68919F6BF9}" srcOrd="3" destOrd="0" presId="urn:microsoft.com/office/officeart/2005/8/layout/process2"/>
    <dgm:cxn modelId="{8B9B5ECC-AA3A-46C6-85A9-F409988A2BEA}" type="presParOf" srcId="{C077C865-748D-40F4-A0D7-2C68919F6BF9}" destId="{C1D01A47-372E-494F-BB7E-DD9671C8DB58}" srcOrd="0" destOrd="0" presId="urn:microsoft.com/office/officeart/2005/8/layout/process2"/>
    <dgm:cxn modelId="{F8742185-CFDD-40D3-813E-274397AFD605}" type="presParOf" srcId="{78D2096E-26E8-4181-B281-FDF7417C9D5D}" destId="{4D51F724-C39F-4859-89F6-1E6BE0AA2347}"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32BEFF-1CDC-4466-923E-2873341BE2B5}" type="doc">
      <dgm:prSet loTypeId="urn:diagrams.loki3.com/BracketList" loCatId="list" qsTypeId="urn:microsoft.com/office/officeart/2005/8/quickstyle/simple1" qsCatId="simple" csTypeId="urn:microsoft.com/office/officeart/2005/8/colors/colorful5" csCatId="colorful" phldr="1"/>
      <dgm:spPr/>
      <dgm:t>
        <a:bodyPr/>
        <a:lstStyle/>
        <a:p>
          <a:endParaRPr lang="en-US"/>
        </a:p>
      </dgm:t>
    </dgm:pt>
    <dgm:pt modelId="{5B449ECB-7DD2-4D88-9F3D-A613CF29B2D3}">
      <dgm:prSet phldrT="[Text]" custT="1"/>
      <dgm:spPr/>
      <dgm:t>
        <a:bodyPr/>
        <a:lstStyle/>
        <a:p>
          <a:r>
            <a:rPr lang="en-US" sz="1800" b="0" dirty="0">
              <a:solidFill>
                <a:schemeClr val="tx1">
                  <a:lumMod val="75000"/>
                  <a:lumOff val="25000"/>
                </a:schemeClr>
              </a:solidFill>
            </a:rPr>
            <a:t>Critical equipment</a:t>
          </a:r>
        </a:p>
      </dgm:t>
    </dgm:pt>
    <dgm:pt modelId="{EADAEAAA-30B6-47A4-833D-97A15AEFA51E}" type="parTrans" cxnId="{9CD3A326-0A29-4EEF-8189-2D5FA4E06840}">
      <dgm:prSet/>
      <dgm:spPr/>
      <dgm:t>
        <a:bodyPr/>
        <a:lstStyle/>
        <a:p>
          <a:endParaRPr lang="en-US"/>
        </a:p>
      </dgm:t>
    </dgm:pt>
    <dgm:pt modelId="{C24B2D4F-C59D-485D-8129-93F03C7BE600}" type="sibTrans" cxnId="{9CD3A326-0A29-4EEF-8189-2D5FA4E06840}">
      <dgm:prSet/>
      <dgm:spPr/>
      <dgm:t>
        <a:bodyPr/>
        <a:lstStyle/>
        <a:p>
          <a:endParaRPr lang="en-US"/>
        </a:p>
      </dgm:t>
    </dgm:pt>
    <dgm:pt modelId="{4692DB4D-AC71-4A80-A603-1A749893B99C}">
      <dgm:prSet custT="1"/>
      <dgm:spPr/>
      <dgm:t>
        <a:bodyPr/>
        <a:lstStyle/>
        <a:p>
          <a:r>
            <a:rPr lang="en-US" sz="1800" b="0" dirty="0">
              <a:solidFill>
                <a:schemeClr val="tx1">
                  <a:lumMod val="75000"/>
                  <a:lumOff val="25000"/>
                </a:schemeClr>
              </a:solidFill>
            </a:rPr>
            <a:t>Semi-critical equipment</a:t>
          </a:r>
        </a:p>
      </dgm:t>
    </dgm:pt>
    <dgm:pt modelId="{19DC824D-FC13-48F1-96B6-3CCB82BDC481}" type="parTrans" cxnId="{087D3A3F-EBAD-4C50-8064-D2EE82F85D0D}">
      <dgm:prSet/>
      <dgm:spPr/>
      <dgm:t>
        <a:bodyPr/>
        <a:lstStyle/>
        <a:p>
          <a:endParaRPr lang="en-US"/>
        </a:p>
      </dgm:t>
    </dgm:pt>
    <dgm:pt modelId="{2F21BE92-CFB1-41A0-BAC3-CA600AB1DA36}" type="sibTrans" cxnId="{087D3A3F-EBAD-4C50-8064-D2EE82F85D0D}">
      <dgm:prSet/>
      <dgm:spPr/>
      <dgm:t>
        <a:bodyPr/>
        <a:lstStyle/>
        <a:p>
          <a:endParaRPr lang="en-US"/>
        </a:p>
      </dgm:t>
    </dgm:pt>
    <dgm:pt modelId="{D8F083FA-4754-4A8F-A553-A7B74403E3A1}">
      <dgm:prSet custT="1"/>
      <dgm:spPr/>
      <dgm:t>
        <a:bodyPr/>
        <a:lstStyle/>
        <a:p>
          <a:r>
            <a:rPr lang="en-US" sz="1800" b="0" dirty="0">
              <a:solidFill>
                <a:schemeClr val="tx1">
                  <a:lumMod val="75000"/>
                  <a:lumOff val="25000"/>
                </a:schemeClr>
              </a:solidFill>
            </a:rPr>
            <a:t>Non-critical equipment</a:t>
          </a:r>
        </a:p>
      </dgm:t>
    </dgm:pt>
    <dgm:pt modelId="{F97EE424-9BD8-45B3-B973-69467ABA94C3}" type="parTrans" cxnId="{ED4B4E39-468E-4647-B096-C46548B073BF}">
      <dgm:prSet/>
      <dgm:spPr/>
      <dgm:t>
        <a:bodyPr/>
        <a:lstStyle/>
        <a:p>
          <a:endParaRPr lang="en-US"/>
        </a:p>
      </dgm:t>
    </dgm:pt>
    <dgm:pt modelId="{461367BC-967D-455B-8004-AE314BB8983B}" type="sibTrans" cxnId="{ED4B4E39-468E-4647-B096-C46548B073BF}">
      <dgm:prSet/>
      <dgm:spPr/>
      <dgm:t>
        <a:bodyPr/>
        <a:lstStyle/>
        <a:p>
          <a:endParaRPr lang="en-US"/>
        </a:p>
      </dgm:t>
    </dgm:pt>
    <dgm:pt modelId="{DDC71372-C75A-4FB0-B01D-386D97F24B87}">
      <dgm:prSet phldrT="[Text]" custT="1"/>
      <dgm:spPr/>
      <dgm:t>
        <a:bodyPr/>
        <a:lstStyle/>
        <a:p>
          <a:r>
            <a:rPr lang="en-US" sz="1800" dirty="0"/>
            <a:t>Cleaning followed by sterilization</a:t>
          </a:r>
        </a:p>
      </dgm:t>
    </dgm:pt>
    <dgm:pt modelId="{E746B8C9-6E93-45FB-8899-966B31B90530}" type="parTrans" cxnId="{C6520656-2DF9-4F50-9BEA-F0FB747A0484}">
      <dgm:prSet/>
      <dgm:spPr/>
      <dgm:t>
        <a:bodyPr/>
        <a:lstStyle/>
        <a:p>
          <a:endParaRPr lang="en-US"/>
        </a:p>
      </dgm:t>
    </dgm:pt>
    <dgm:pt modelId="{4B8678C0-A965-4F21-8F19-2BB2468DF983}" type="sibTrans" cxnId="{C6520656-2DF9-4F50-9BEA-F0FB747A0484}">
      <dgm:prSet/>
      <dgm:spPr/>
      <dgm:t>
        <a:bodyPr/>
        <a:lstStyle/>
        <a:p>
          <a:endParaRPr lang="en-US"/>
        </a:p>
      </dgm:t>
    </dgm:pt>
    <dgm:pt modelId="{5C045180-41D0-4820-B300-AE9E26D832B4}">
      <dgm:prSet custT="1"/>
      <dgm:spPr/>
      <dgm:t>
        <a:bodyPr/>
        <a:lstStyle/>
        <a:p>
          <a:r>
            <a:rPr lang="en-US" sz="1800" dirty="0"/>
            <a:t>Cleaning followed by high-level disinfection</a:t>
          </a:r>
        </a:p>
      </dgm:t>
    </dgm:pt>
    <dgm:pt modelId="{A4B449E8-5E38-47D8-A11A-B644FBFDAE32}" type="parTrans" cxnId="{6860B846-8428-4B94-8CE4-7D50FDA312C7}">
      <dgm:prSet/>
      <dgm:spPr/>
      <dgm:t>
        <a:bodyPr/>
        <a:lstStyle/>
        <a:p>
          <a:endParaRPr lang="en-US"/>
        </a:p>
      </dgm:t>
    </dgm:pt>
    <dgm:pt modelId="{AE6E86AB-4771-486F-8922-5B8682CC4322}" type="sibTrans" cxnId="{6860B846-8428-4B94-8CE4-7D50FDA312C7}">
      <dgm:prSet/>
      <dgm:spPr/>
      <dgm:t>
        <a:bodyPr/>
        <a:lstStyle/>
        <a:p>
          <a:endParaRPr lang="en-US"/>
        </a:p>
      </dgm:t>
    </dgm:pt>
    <dgm:pt modelId="{B9004F74-EFFE-4EDD-8303-4163EBEA6BA8}">
      <dgm:prSet custT="1"/>
      <dgm:spPr/>
      <dgm:t>
        <a:bodyPr/>
        <a:lstStyle/>
        <a:p>
          <a:r>
            <a:rPr lang="en-US" sz="1800" dirty="0"/>
            <a:t>Cleaning followed by low-level disinfection</a:t>
          </a:r>
          <a:endParaRPr lang="en-US" sz="1800" b="1" dirty="0"/>
        </a:p>
      </dgm:t>
    </dgm:pt>
    <dgm:pt modelId="{F5C2FFE1-7E2A-4D18-8A74-165CF636486D}" type="parTrans" cxnId="{F79070CD-F131-4064-959F-C06B9417FA7C}">
      <dgm:prSet/>
      <dgm:spPr/>
      <dgm:t>
        <a:bodyPr/>
        <a:lstStyle/>
        <a:p>
          <a:endParaRPr lang="en-US"/>
        </a:p>
      </dgm:t>
    </dgm:pt>
    <dgm:pt modelId="{F623F55F-3028-4292-AD86-EF558F83E36F}" type="sibTrans" cxnId="{F79070CD-F131-4064-959F-C06B9417FA7C}">
      <dgm:prSet/>
      <dgm:spPr/>
      <dgm:t>
        <a:bodyPr/>
        <a:lstStyle/>
        <a:p>
          <a:endParaRPr lang="en-US"/>
        </a:p>
      </dgm:t>
    </dgm:pt>
    <dgm:pt modelId="{8BE14658-CE1F-4F0F-8007-8B86DBA5B8B9}" type="pres">
      <dgm:prSet presAssocID="{C032BEFF-1CDC-4466-923E-2873341BE2B5}" presName="Name0" presStyleCnt="0">
        <dgm:presLayoutVars>
          <dgm:dir/>
          <dgm:animLvl val="lvl"/>
          <dgm:resizeHandles val="exact"/>
        </dgm:presLayoutVars>
      </dgm:prSet>
      <dgm:spPr/>
    </dgm:pt>
    <dgm:pt modelId="{35AAD365-FFEA-4C45-AD8D-D41FFD33DD4F}" type="pres">
      <dgm:prSet presAssocID="{5B449ECB-7DD2-4D88-9F3D-A613CF29B2D3}" presName="linNode" presStyleCnt="0"/>
      <dgm:spPr/>
    </dgm:pt>
    <dgm:pt modelId="{A300B022-DEE2-4924-8427-AA2618FFBAA5}" type="pres">
      <dgm:prSet presAssocID="{5B449ECB-7DD2-4D88-9F3D-A613CF29B2D3}" presName="parTx" presStyleLbl="revTx" presStyleIdx="0" presStyleCnt="3">
        <dgm:presLayoutVars>
          <dgm:chMax val="1"/>
          <dgm:bulletEnabled val="1"/>
        </dgm:presLayoutVars>
      </dgm:prSet>
      <dgm:spPr/>
    </dgm:pt>
    <dgm:pt modelId="{CC3CF2D5-E532-4DD7-B50F-C1801E7942EA}" type="pres">
      <dgm:prSet presAssocID="{5B449ECB-7DD2-4D88-9F3D-A613CF29B2D3}" presName="bracket" presStyleLbl="parChTrans1D1" presStyleIdx="0" presStyleCnt="3"/>
      <dgm:spPr/>
    </dgm:pt>
    <dgm:pt modelId="{75DFBBC1-1D53-4B54-AF61-5B07138A991D}" type="pres">
      <dgm:prSet presAssocID="{5B449ECB-7DD2-4D88-9F3D-A613CF29B2D3}" presName="spH" presStyleCnt="0"/>
      <dgm:spPr/>
    </dgm:pt>
    <dgm:pt modelId="{B64A3849-5B17-410D-9F30-45FC02695179}" type="pres">
      <dgm:prSet presAssocID="{5B449ECB-7DD2-4D88-9F3D-A613CF29B2D3}" presName="desTx" presStyleLbl="node1" presStyleIdx="0" presStyleCnt="3">
        <dgm:presLayoutVars>
          <dgm:bulletEnabled val="1"/>
        </dgm:presLayoutVars>
      </dgm:prSet>
      <dgm:spPr/>
    </dgm:pt>
    <dgm:pt modelId="{59C5BC4D-376D-4958-8979-A5237A2419B9}" type="pres">
      <dgm:prSet presAssocID="{C24B2D4F-C59D-485D-8129-93F03C7BE600}" presName="spV" presStyleCnt="0"/>
      <dgm:spPr/>
    </dgm:pt>
    <dgm:pt modelId="{4434D4EF-E2C0-4C23-82E7-E8B01E38C470}" type="pres">
      <dgm:prSet presAssocID="{4692DB4D-AC71-4A80-A603-1A749893B99C}" presName="linNode" presStyleCnt="0"/>
      <dgm:spPr/>
    </dgm:pt>
    <dgm:pt modelId="{9D85446F-265C-47BB-8C7B-14F3CBDCD141}" type="pres">
      <dgm:prSet presAssocID="{4692DB4D-AC71-4A80-A603-1A749893B99C}" presName="parTx" presStyleLbl="revTx" presStyleIdx="1" presStyleCnt="3">
        <dgm:presLayoutVars>
          <dgm:chMax val="1"/>
          <dgm:bulletEnabled val="1"/>
        </dgm:presLayoutVars>
      </dgm:prSet>
      <dgm:spPr/>
    </dgm:pt>
    <dgm:pt modelId="{5CB3A542-6719-4227-A9B3-FE3E3EB76863}" type="pres">
      <dgm:prSet presAssocID="{4692DB4D-AC71-4A80-A603-1A749893B99C}" presName="bracket" presStyleLbl="parChTrans1D1" presStyleIdx="1" presStyleCnt="3"/>
      <dgm:spPr/>
    </dgm:pt>
    <dgm:pt modelId="{D2A14CD0-D28E-4E9C-9EC5-DE25E7FBD5C8}" type="pres">
      <dgm:prSet presAssocID="{4692DB4D-AC71-4A80-A603-1A749893B99C}" presName="spH" presStyleCnt="0"/>
      <dgm:spPr/>
    </dgm:pt>
    <dgm:pt modelId="{A601D9B2-5E37-4E0D-940D-9785435CE100}" type="pres">
      <dgm:prSet presAssocID="{4692DB4D-AC71-4A80-A603-1A749893B99C}" presName="desTx" presStyleLbl="node1" presStyleIdx="1" presStyleCnt="3">
        <dgm:presLayoutVars>
          <dgm:bulletEnabled val="1"/>
        </dgm:presLayoutVars>
      </dgm:prSet>
      <dgm:spPr/>
    </dgm:pt>
    <dgm:pt modelId="{D3700F4B-DD09-4A35-A3E6-25C272A2C3CC}" type="pres">
      <dgm:prSet presAssocID="{2F21BE92-CFB1-41A0-BAC3-CA600AB1DA36}" presName="spV" presStyleCnt="0"/>
      <dgm:spPr/>
    </dgm:pt>
    <dgm:pt modelId="{CDC4287D-D01A-453E-8C53-57BC54044A5C}" type="pres">
      <dgm:prSet presAssocID="{D8F083FA-4754-4A8F-A553-A7B74403E3A1}" presName="linNode" presStyleCnt="0"/>
      <dgm:spPr/>
    </dgm:pt>
    <dgm:pt modelId="{4100D2F9-ADFF-44C2-867A-2B832BE4020F}" type="pres">
      <dgm:prSet presAssocID="{D8F083FA-4754-4A8F-A553-A7B74403E3A1}" presName="parTx" presStyleLbl="revTx" presStyleIdx="2" presStyleCnt="3">
        <dgm:presLayoutVars>
          <dgm:chMax val="1"/>
          <dgm:bulletEnabled val="1"/>
        </dgm:presLayoutVars>
      </dgm:prSet>
      <dgm:spPr/>
    </dgm:pt>
    <dgm:pt modelId="{51734184-F1DB-4443-A86A-3BB32139E637}" type="pres">
      <dgm:prSet presAssocID="{D8F083FA-4754-4A8F-A553-A7B74403E3A1}" presName="bracket" presStyleLbl="parChTrans1D1" presStyleIdx="2" presStyleCnt="3"/>
      <dgm:spPr/>
    </dgm:pt>
    <dgm:pt modelId="{99815AE2-6434-4364-AD3E-0DA409C9F7ED}" type="pres">
      <dgm:prSet presAssocID="{D8F083FA-4754-4A8F-A553-A7B74403E3A1}" presName="spH" presStyleCnt="0"/>
      <dgm:spPr/>
    </dgm:pt>
    <dgm:pt modelId="{1BCAFC79-F15E-4D10-BF02-CB96D0ACFE20}" type="pres">
      <dgm:prSet presAssocID="{D8F083FA-4754-4A8F-A553-A7B74403E3A1}" presName="desTx" presStyleLbl="node1" presStyleIdx="2" presStyleCnt="3">
        <dgm:presLayoutVars>
          <dgm:bulletEnabled val="1"/>
        </dgm:presLayoutVars>
      </dgm:prSet>
      <dgm:spPr/>
    </dgm:pt>
  </dgm:ptLst>
  <dgm:cxnLst>
    <dgm:cxn modelId="{9CD3A326-0A29-4EEF-8189-2D5FA4E06840}" srcId="{C032BEFF-1CDC-4466-923E-2873341BE2B5}" destId="{5B449ECB-7DD2-4D88-9F3D-A613CF29B2D3}" srcOrd="0" destOrd="0" parTransId="{EADAEAAA-30B6-47A4-833D-97A15AEFA51E}" sibTransId="{C24B2D4F-C59D-485D-8129-93F03C7BE600}"/>
    <dgm:cxn modelId="{0053EF31-5CBE-4B4B-AE3F-A535B57EC7C6}" type="presOf" srcId="{4692DB4D-AC71-4A80-A603-1A749893B99C}" destId="{9D85446F-265C-47BB-8C7B-14F3CBDCD141}" srcOrd="0" destOrd="0" presId="urn:diagrams.loki3.com/BracketList"/>
    <dgm:cxn modelId="{ED4B4E39-468E-4647-B096-C46548B073BF}" srcId="{C032BEFF-1CDC-4466-923E-2873341BE2B5}" destId="{D8F083FA-4754-4A8F-A553-A7B74403E3A1}" srcOrd="2" destOrd="0" parTransId="{F97EE424-9BD8-45B3-B973-69467ABA94C3}" sibTransId="{461367BC-967D-455B-8004-AE314BB8983B}"/>
    <dgm:cxn modelId="{5B0ECA3B-39EC-4D06-87D9-4D3EF2D5DB72}" type="presOf" srcId="{C032BEFF-1CDC-4466-923E-2873341BE2B5}" destId="{8BE14658-CE1F-4F0F-8007-8B86DBA5B8B9}" srcOrd="0" destOrd="0" presId="urn:diagrams.loki3.com/BracketList"/>
    <dgm:cxn modelId="{087D3A3F-EBAD-4C50-8064-D2EE82F85D0D}" srcId="{C032BEFF-1CDC-4466-923E-2873341BE2B5}" destId="{4692DB4D-AC71-4A80-A603-1A749893B99C}" srcOrd="1" destOrd="0" parTransId="{19DC824D-FC13-48F1-96B6-3CCB82BDC481}" sibTransId="{2F21BE92-CFB1-41A0-BAC3-CA600AB1DA36}"/>
    <dgm:cxn modelId="{47BC9163-25C6-4D0D-8DE0-AFA698854D66}" type="presOf" srcId="{B9004F74-EFFE-4EDD-8303-4163EBEA6BA8}" destId="{1BCAFC79-F15E-4D10-BF02-CB96D0ACFE20}" srcOrd="0" destOrd="0" presId="urn:diagrams.loki3.com/BracketList"/>
    <dgm:cxn modelId="{6860B846-8428-4B94-8CE4-7D50FDA312C7}" srcId="{4692DB4D-AC71-4A80-A603-1A749893B99C}" destId="{5C045180-41D0-4820-B300-AE9E26D832B4}" srcOrd="0" destOrd="0" parTransId="{A4B449E8-5E38-47D8-A11A-B644FBFDAE32}" sibTransId="{AE6E86AB-4771-486F-8922-5B8682CC4322}"/>
    <dgm:cxn modelId="{C6520656-2DF9-4F50-9BEA-F0FB747A0484}" srcId="{5B449ECB-7DD2-4D88-9F3D-A613CF29B2D3}" destId="{DDC71372-C75A-4FB0-B01D-386D97F24B87}" srcOrd="0" destOrd="0" parTransId="{E746B8C9-6E93-45FB-8899-966B31B90530}" sibTransId="{4B8678C0-A965-4F21-8F19-2BB2468DF983}"/>
    <dgm:cxn modelId="{C325F0B1-CAA0-4C3D-B41D-0C04824C9CFE}" type="presOf" srcId="{5B449ECB-7DD2-4D88-9F3D-A613CF29B2D3}" destId="{A300B022-DEE2-4924-8427-AA2618FFBAA5}" srcOrd="0" destOrd="0" presId="urn:diagrams.loki3.com/BracketList"/>
    <dgm:cxn modelId="{3C1B2FCB-F69B-4BC2-8126-9F640D886339}" type="presOf" srcId="{5C045180-41D0-4820-B300-AE9E26D832B4}" destId="{A601D9B2-5E37-4E0D-940D-9785435CE100}" srcOrd="0" destOrd="0" presId="urn:diagrams.loki3.com/BracketList"/>
    <dgm:cxn modelId="{F79070CD-F131-4064-959F-C06B9417FA7C}" srcId="{D8F083FA-4754-4A8F-A553-A7B74403E3A1}" destId="{B9004F74-EFFE-4EDD-8303-4163EBEA6BA8}" srcOrd="0" destOrd="0" parTransId="{F5C2FFE1-7E2A-4D18-8A74-165CF636486D}" sibTransId="{F623F55F-3028-4292-AD86-EF558F83E36F}"/>
    <dgm:cxn modelId="{8E80F4D8-5654-4557-B6A2-817137B79251}" type="presOf" srcId="{D8F083FA-4754-4A8F-A553-A7B74403E3A1}" destId="{4100D2F9-ADFF-44C2-867A-2B832BE4020F}" srcOrd="0" destOrd="0" presId="urn:diagrams.loki3.com/BracketList"/>
    <dgm:cxn modelId="{BC7F2FF4-9655-4790-B5D7-DAB67754CA72}" type="presOf" srcId="{DDC71372-C75A-4FB0-B01D-386D97F24B87}" destId="{B64A3849-5B17-410D-9F30-45FC02695179}" srcOrd="0" destOrd="0" presId="urn:diagrams.loki3.com/BracketList"/>
    <dgm:cxn modelId="{72270643-7B66-4C95-B20D-5251F1D7C45A}" type="presParOf" srcId="{8BE14658-CE1F-4F0F-8007-8B86DBA5B8B9}" destId="{35AAD365-FFEA-4C45-AD8D-D41FFD33DD4F}" srcOrd="0" destOrd="0" presId="urn:diagrams.loki3.com/BracketList"/>
    <dgm:cxn modelId="{5349DBDF-39F7-45D4-9DAF-926E4791810B}" type="presParOf" srcId="{35AAD365-FFEA-4C45-AD8D-D41FFD33DD4F}" destId="{A300B022-DEE2-4924-8427-AA2618FFBAA5}" srcOrd="0" destOrd="0" presId="urn:diagrams.loki3.com/BracketList"/>
    <dgm:cxn modelId="{CA3F5658-BBFF-471C-8E55-31A18A7B6E85}" type="presParOf" srcId="{35AAD365-FFEA-4C45-AD8D-D41FFD33DD4F}" destId="{CC3CF2D5-E532-4DD7-B50F-C1801E7942EA}" srcOrd="1" destOrd="0" presId="urn:diagrams.loki3.com/BracketList"/>
    <dgm:cxn modelId="{1AAF451A-3900-4A02-ABE0-4CCDC56B307E}" type="presParOf" srcId="{35AAD365-FFEA-4C45-AD8D-D41FFD33DD4F}" destId="{75DFBBC1-1D53-4B54-AF61-5B07138A991D}" srcOrd="2" destOrd="0" presId="urn:diagrams.loki3.com/BracketList"/>
    <dgm:cxn modelId="{4CD980E3-2E83-486A-AD7B-D98E4329FAE9}" type="presParOf" srcId="{35AAD365-FFEA-4C45-AD8D-D41FFD33DD4F}" destId="{B64A3849-5B17-410D-9F30-45FC02695179}" srcOrd="3" destOrd="0" presId="urn:diagrams.loki3.com/BracketList"/>
    <dgm:cxn modelId="{C4B26DA8-7399-4A78-BC89-B877E5C2770A}" type="presParOf" srcId="{8BE14658-CE1F-4F0F-8007-8B86DBA5B8B9}" destId="{59C5BC4D-376D-4958-8979-A5237A2419B9}" srcOrd="1" destOrd="0" presId="urn:diagrams.loki3.com/BracketList"/>
    <dgm:cxn modelId="{87E0B4F3-AF5C-4601-AA65-12363FCD9FF3}" type="presParOf" srcId="{8BE14658-CE1F-4F0F-8007-8B86DBA5B8B9}" destId="{4434D4EF-E2C0-4C23-82E7-E8B01E38C470}" srcOrd="2" destOrd="0" presId="urn:diagrams.loki3.com/BracketList"/>
    <dgm:cxn modelId="{C9FBF5B1-502C-4FDC-9EB7-03DB7617CD16}" type="presParOf" srcId="{4434D4EF-E2C0-4C23-82E7-E8B01E38C470}" destId="{9D85446F-265C-47BB-8C7B-14F3CBDCD141}" srcOrd="0" destOrd="0" presId="urn:diagrams.loki3.com/BracketList"/>
    <dgm:cxn modelId="{B8D0C3CA-1EA9-4087-9135-0B34B2C64AAA}" type="presParOf" srcId="{4434D4EF-E2C0-4C23-82E7-E8B01E38C470}" destId="{5CB3A542-6719-4227-A9B3-FE3E3EB76863}" srcOrd="1" destOrd="0" presId="urn:diagrams.loki3.com/BracketList"/>
    <dgm:cxn modelId="{7BFA7561-6BBA-4B0F-91BB-050525775604}" type="presParOf" srcId="{4434D4EF-E2C0-4C23-82E7-E8B01E38C470}" destId="{D2A14CD0-D28E-4E9C-9EC5-DE25E7FBD5C8}" srcOrd="2" destOrd="0" presId="urn:diagrams.loki3.com/BracketList"/>
    <dgm:cxn modelId="{CF803909-18C2-4433-AB18-15E1623296E5}" type="presParOf" srcId="{4434D4EF-E2C0-4C23-82E7-E8B01E38C470}" destId="{A601D9B2-5E37-4E0D-940D-9785435CE100}" srcOrd="3" destOrd="0" presId="urn:diagrams.loki3.com/BracketList"/>
    <dgm:cxn modelId="{3B48FE76-4371-4452-ADEB-7087CFCC5AD6}" type="presParOf" srcId="{8BE14658-CE1F-4F0F-8007-8B86DBA5B8B9}" destId="{D3700F4B-DD09-4A35-A3E6-25C272A2C3CC}" srcOrd="3" destOrd="0" presId="urn:diagrams.loki3.com/BracketList"/>
    <dgm:cxn modelId="{1E8F1969-020F-4CDF-91C2-51A3B4C1F564}" type="presParOf" srcId="{8BE14658-CE1F-4F0F-8007-8B86DBA5B8B9}" destId="{CDC4287D-D01A-453E-8C53-57BC54044A5C}" srcOrd="4" destOrd="0" presId="urn:diagrams.loki3.com/BracketList"/>
    <dgm:cxn modelId="{4F421FAB-55D7-41B5-A31B-0633E87BE872}" type="presParOf" srcId="{CDC4287D-D01A-453E-8C53-57BC54044A5C}" destId="{4100D2F9-ADFF-44C2-867A-2B832BE4020F}" srcOrd="0" destOrd="0" presId="urn:diagrams.loki3.com/BracketList"/>
    <dgm:cxn modelId="{9F2ABCDA-31A5-4ABF-A823-BB4D9A68E672}" type="presParOf" srcId="{CDC4287D-D01A-453E-8C53-57BC54044A5C}" destId="{51734184-F1DB-4443-A86A-3BB32139E637}" srcOrd="1" destOrd="0" presId="urn:diagrams.loki3.com/BracketList"/>
    <dgm:cxn modelId="{CD06FBF5-55CC-46D3-A03F-B6A5A367E0CA}" type="presParOf" srcId="{CDC4287D-D01A-453E-8C53-57BC54044A5C}" destId="{99815AE2-6434-4364-AD3E-0DA409C9F7ED}" srcOrd="2" destOrd="0" presId="urn:diagrams.loki3.com/BracketList"/>
    <dgm:cxn modelId="{74495F06-6560-4904-8CE9-0B3BA0720249}" type="presParOf" srcId="{CDC4287D-D01A-453E-8C53-57BC54044A5C}" destId="{1BCAFC79-F15E-4D10-BF02-CB96D0ACFE20}"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E207512-2E7A-0B4E-A5B0-115C866DD2A1}"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US"/>
        </a:p>
      </dgm:t>
    </dgm:pt>
    <dgm:pt modelId="{E8AB8DA1-9E19-1C49-A6C0-706978487F48}">
      <dgm:prSet phldrT="[Text]" custT="1"/>
      <dgm:spPr>
        <a:xfrm rot="5400000">
          <a:off x="-250932" y="252943"/>
          <a:ext cx="1672881" cy="1171016"/>
        </a:xfrm>
      </dgm:spPr>
      <dgm:t>
        <a:bodyPr/>
        <a:lstStyle/>
        <a:p>
          <a:r>
            <a:rPr lang="en-US" sz="1800" dirty="0"/>
            <a:t>Cleaning</a:t>
          </a:r>
        </a:p>
      </dgm:t>
    </dgm:pt>
    <dgm:pt modelId="{0E96D06F-5408-7441-B9A2-D726FCA5CFE0}" type="parTrans" cxnId="{6F48D646-C269-AE42-8DD1-0A2B249E9AE3}">
      <dgm:prSet/>
      <dgm:spPr/>
      <dgm:t>
        <a:bodyPr/>
        <a:lstStyle/>
        <a:p>
          <a:endParaRPr lang="en-US"/>
        </a:p>
      </dgm:t>
    </dgm:pt>
    <dgm:pt modelId="{E7DDDC58-1F75-9C4F-B7A1-441CF5819139}" type="sibTrans" cxnId="{6F48D646-C269-AE42-8DD1-0A2B249E9AE3}">
      <dgm:prSet/>
      <dgm:spPr/>
      <dgm:t>
        <a:bodyPr/>
        <a:lstStyle/>
        <a:p>
          <a:endParaRPr lang="en-US"/>
        </a:p>
      </dgm:t>
    </dgm:pt>
    <dgm:pt modelId="{49A74BF1-6962-BF4E-B85D-6D96E92929FB}">
      <dgm:prSet phldrT="[Text]" custT="1"/>
      <dgm:spPr>
        <a:xfrm rot="5400000">
          <a:off x="2886622" y="-1713593"/>
          <a:ext cx="1087372" cy="4518583"/>
        </a:xfrm>
      </dgm:spPr>
      <dgm:t>
        <a:bodyPr/>
        <a:lstStyle/>
        <a:p>
          <a:pPr marL="230400" indent="-230400">
            <a:lnSpc>
              <a:spcPct val="113000"/>
            </a:lnSpc>
            <a:spcBef>
              <a:spcPts val="600"/>
            </a:spcBef>
            <a:spcAft>
              <a:spcPts val="600"/>
            </a:spcAft>
            <a:buClr>
              <a:srgbClr val="1C96D3"/>
            </a:buClr>
          </a:pPr>
          <a:r>
            <a:rPr lang="en-US" sz="1800" dirty="0">
              <a:solidFill>
                <a:schemeClr val="tx1">
                  <a:lumMod val="75000"/>
                  <a:lumOff val="25000"/>
                </a:schemeClr>
              </a:solidFill>
            </a:rPr>
            <a:t>Removes visible foreign material from a surface</a:t>
          </a:r>
        </a:p>
      </dgm:t>
    </dgm:pt>
    <dgm:pt modelId="{E2EED259-A9A3-054A-B0EC-9FFDD79B18D2}" type="parTrans" cxnId="{689807D5-B579-D545-8D39-6487A95F8527}">
      <dgm:prSet/>
      <dgm:spPr/>
      <dgm:t>
        <a:bodyPr/>
        <a:lstStyle/>
        <a:p>
          <a:endParaRPr lang="en-US"/>
        </a:p>
      </dgm:t>
    </dgm:pt>
    <dgm:pt modelId="{98F2B37D-044D-D04B-ADE5-CDD1E1B8819E}" type="sibTrans" cxnId="{689807D5-B579-D545-8D39-6487A95F8527}">
      <dgm:prSet/>
      <dgm:spPr/>
      <dgm:t>
        <a:bodyPr/>
        <a:lstStyle/>
        <a:p>
          <a:endParaRPr lang="en-US"/>
        </a:p>
      </dgm:t>
    </dgm:pt>
    <dgm:pt modelId="{B3DE8628-F3E4-D44D-B9E1-47311437C984}">
      <dgm:prSet phldrT="[Text]" custT="1"/>
      <dgm:spPr>
        <a:xfrm rot="5400000">
          <a:off x="2886622" y="-1713593"/>
          <a:ext cx="1087372" cy="4518583"/>
        </a:xfrm>
      </dgm:spPr>
      <dgm:t>
        <a:bodyPr/>
        <a:lstStyle/>
        <a:p>
          <a:pPr marL="230400" indent="-230400">
            <a:lnSpc>
              <a:spcPct val="113000"/>
            </a:lnSpc>
            <a:spcBef>
              <a:spcPts val="600"/>
            </a:spcBef>
            <a:spcAft>
              <a:spcPts val="600"/>
            </a:spcAft>
            <a:buClr>
              <a:srgbClr val="1C96D3"/>
            </a:buClr>
          </a:pPr>
          <a:r>
            <a:rPr lang="en-US" sz="1800" dirty="0">
              <a:solidFill>
                <a:schemeClr val="tx1">
                  <a:lumMod val="75000"/>
                  <a:lumOff val="25000"/>
                </a:schemeClr>
              </a:solidFill>
            </a:rPr>
            <a:t>Removes but does not kill microorganisms</a:t>
          </a:r>
        </a:p>
      </dgm:t>
    </dgm:pt>
    <dgm:pt modelId="{A5F35943-E04F-BE40-A7C2-A7C54A175351}" type="parTrans" cxnId="{C865A4AE-241B-2C48-9D35-72332AFBD611}">
      <dgm:prSet/>
      <dgm:spPr/>
      <dgm:t>
        <a:bodyPr/>
        <a:lstStyle/>
        <a:p>
          <a:endParaRPr lang="en-US"/>
        </a:p>
      </dgm:t>
    </dgm:pt>
    <dgm:pt modelId="{7816D7F5-1243-724A-BE24-109CD5F078D1}" type="sibTrans" cxnId="{C865A4AE-241B-2C48-9D35-72332AFBD611}">
      <dgm:prSet/>
      <dgm:spPr/>
      <dgm:t>
        <a:bodyPr/>
        <a:lstStyle/>
        <a:p>
          <a:endParaRPr lang="en-US"/>
        </a:p>
      </dgm:t>
    </dgm:pt>
    <dgm:pt modelId="{5D421A56-D5CC-1144-8C30-88CBDFB5DE65}">
      <dgm:prSet phldrT="[Text]" custT="1"/>
      <dgm:spPr>
        <a:xfrm rot="5400000">
          <a:off x="-250932" y="1732530"/>
          <a:ext cx="1672881" cy="1171016"/>
        </a:xfrm>
      </dgm:spPr>
      <dgm:t>
        <a:bodyPr/>
        <a:lstStyle/>
        <a:p>
          <a:r>
            <a:rPr lang="en-US" sz="1800" dirty="0"/>
            <a:t>Disinfecting</a:t>
          </a:r>
        </a:p>
      </dgm:t>
    </dgm:pt>
    <dgm:pt modelId="{3236F999-F6DA-F74C-9CC7-6BE94DFF5ADC}" type="parTrans" cxnId="{105346BB-F255-3A42-8353-4407C5F22922}">
      <dgm:prSet/>
      <dgm:spPr/>
      <dgm:t>
        <a:bodyPr/>
        <a:lstStyle/>
        <a:p>
          <a:endParaRPr lang="en-US"/>
        </a:p>
      </dgm:t>
    </dgm:pt>
    <dgm:pt modelId="{1831F0EA-7EDB-ED44-B590-8B0722E6DB6E}" type="sibTrans" cxnId="{105346BB-F255-3A42-8353-4407C5F22922}">
      <dgm:prSet/>
      <dgm:spPr/>
      <dgm:t>
        <a:bodyPr/>
        <a:lstStyle/>
        <a:p>
          <a:endParaRPr lang="en-US"/>
        </a:p>
      </dgm:t>
    </dgm:pt>
    <dgm:pt modelId="{37CD4DB8-B50D-7F4C-9C20-9AB7AF9C0D3C}">
      <dgm:prSet phldrT="[Text]" custT="1"/>
      <dgm:spPr>
        <a:xfrm rot="5400000">
          <a:off x="2886622" y="-234007"/>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Uses disinfectants to remove most microorganisms</a:t>
          </a:r>
        </a:p>
      </dgm:t>
    </dgm:pt>
    <dgm:pt modelId="{2E51EF9C-E57E-6F4D-81BB-B5837CEDC355}" type="parTrans" cxnId="{29DBAE70-04C4-0D42-9D65-E6A02DBE5E1D}">
      <dgm:prSet/>
      <dgm:spPr/>
      <dgm:t>
        <a:bodyPr/>
        <a:lstStyle/>
        <a:p>
          <a:endParaRPr lang="en-US"/>
        </a:p>
      </dgm:t>
    </dgm:pt>
    <dgm:pt modelId="{C2E98601-DA23-F541-998A-4298E013B37C}" type="sibTrans" cxnId="{29DBAE70-04C4-0D42-9D65-E6A02DBE5E1D}">
      <dgm:prSet/>
      <dgm:spPr/>
      <dgm:t>
        <a:bodyPr/>
        <a:lstStyle/>
        <a:p>
          <a:endParaRPr lang="en-US"/>
        </a:p>
      </dgm:t>
    </dgm:pt>
    <dgm:pt modelId="{B221889D-AEAA-AC4F-AA07-566E7B8B0483}">
      <dgm:prSet phldrT="[Text]" custT="1"/>
      <dgm:spPr>
        <a:xfrm rot="5400000">
          <a:off x="-250932" y="3212116"/>
          <a:ext cx="1672881" cy="1171016"/>
        </a:xfrm>
      </dgm:spPr>
      <dgm:t>
        <a:bodyPr/>
        <a:lstStyle/>
        <a:p>
          <a:r>
            <a:rPr lang="en-US" sz="1800"/>
            <a:t>Sterilising</a:t>
          </a:r>
        </a:p>
      </dgm:t>
    </dgm:pt>
    <dgm:pt modelId="{626DEB32-356E-9848-B0B6-6640BDF3D6E8}" type="parTrans" cxnId="{132FC51A-23E5-D64B-A1F1-ABEEC64CAE09}">
      <dgm:prSet/>
      <dgm:spPr/>
      <dgm:t>
        <a:bodyPr/>
        <a:lstStyle/>
        <a:p>
          <a:endParaRPr lang="en-US"/>
        </a:p>
      </dgm:t>
    </dgm:pt>
    <dgm:pt modelId="{A202636F-AB09-CB43-9090-CCBE4D5EEA7C}" type="sibTrans" cxnId="{132FC51A-23E5-D64B-A1F1-ABEEC64CAE09}">
      <dgm:prSet/>
      <dgm:spPr/>
      <dgm:t>
        <a:bodyPr/>
        <a:lstStyle/>
        <a:p>
          <a:endParaRPr lang="en-US"/>
        </a:p>
      </dgm:t>
    </dgm:pt>
    <dgm:pt modelId="{4337E59A-9605-8643-884C-028393BAA9A6}">
      <dgm:prSet phldrT="[Text]" custT="1"/>
      <dgm:spPr>
        <a:xfrm rot="5400000">
          <a:off x="2886622" y="1245579"/>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Eliminates all forms of microbial life</a:t>
          </a:r>
        </a:p>
      </dgm:t>
    </dgm:pt>
    <dgm:pt modelId="{630B09D1-B4AB-9246-A4F1-494140E240B2}" type="parTrans" cxnId="{FC3BE4CA-9DC2-C043-B217-A8261A7C7F08}">
      <dgm:prSet/>
      <dgm:spPr/>
      <dgm:t>
        <a:bodyPr/>
        <a:lstStyle/>
        <a:p>
          <a:endParaRPr lang="en-US"/>
        </a:p>
      </dgm:t>
    </dgm:pt>
    <dgm:pt modelId="{FE49E866-3560-5E45-A123-A1952838F6AB}" type="sibTrans" cxnId="{FC3BE4CA-9DC2-C043-B217-A8261A7C7F08}">
      <dgm:prSet/>
      <dgm:spPr/>
      <dgm:t>
        <a:bodyPr/>
        <a:lstStyle/>
        <a:p>
          <a:endParaRPr lang="en-US"/>
        </a:p>
      </dgm:t>
    </dgm:pt>
    <dgm:pt modelId="{16CD16AC-2E0C-AC44-938D-225C398A7FAC}">
      <dgm:prSet phldrT="[Text]" custT="1"/>
      <dgm:spPr>
        <a:xfrm rot="5400000">
          <a:off x="2886622" y="1245579"/>
          <a:ext cx="1087372" cy="4518583"/>
        </a:xfrm>
      </dgm:spPr>
      <dgm: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Can be done using physical or chemical methods</a:t>
          </a:r>
        </a:p>
      </dgm:t>
    </dgm:pt>
    <dgm:pt modelId="{0C0DBDAB-F2EB-3E49-AA47-B6F07677A59C}" type="parTrans" cxnId="{B56A8C02-3C83-1743-BFB1-6DDF32BF3789}">
      <dgm:prSet/>
      <dgm:spPr/>
      <dgm:t>
        <a:bodyPr/>
        <a:lstStyle/>
        <a:p>
          <a:endParaRPr lang="en-US"/>
        </a:p>
      </dgm:t>
    </dgm:pt>
    <dgm:pt modelId="{593E552F-3DFC-6146-9171-5624DBD27A19}" type="sibTrans" cxnId="{B56A8C02-3C83-1743-BFB1-6DDF32BF3789}">
      <dgm:prSet/>
      <dgm:spPr/>
      <dgm:t>
        <a:bodyPr/>
        <a:lstStyle/>
        <a:p>
          <a:endParaRPr lang="en-US"/>
        </a:p>
      </dgm:t>
    </dgm:pt>
    <dgm:pt modelId="{22F95FFC-98C5-4A8E-AE15-257986A9B05C}" type="pres">
      <dgm:prSet presAssocID="{9E207512-2E7A-0B4E-A5B0-115C866DD2A1}" presName="Name0" presStyleCnt="0">
        <dgm:presLayoutVars>
          <dgm:dir/>
          <dgm:animLvl val="lvl"/>
          <dgm:resizeHandles val="exact"/>
        </dgm:presLayoutVars>
      </dgm:prSet>
      <dgm:spPr/>
    </dgm:pt>
    <dgm:pt modelId="{5FAB7593-4794-410A-AD3A-D67B17EB93EA}" type="pres">
      <dgm:prSet presAssocID="{E8AB8DA1-9E19-1C49-A6C0-706978487F48}" presName="linNode" presStyleCnt="0"/>
      <dgm:spPr/>
    </dgm:pt>
    <dgm:pt modelId="{F27A844B-2030-456A-9189-72DD4E6E10DE}" type="pres">
      <dgm:prSet presAssocID="{E8AB8DA1-9E19-1C49-A6C0-706978487F48}" presName="parentText" presStyleLbl="node1" presStyleIdx="0" presStyleCnt="3" custScaleX="64663" custLinFactNeighborX="-9939" custLinFactNeighborY="-5085">
        <dgm:presLayoutVars>
          <dgm:chMax val="1"/>
          <dgm:bulletEnabled val="1"/>
        </dgm:presLayoutVars>
      </dgm:prSet>
      <dgm:spPr/>
    </dgm:pt>
    <dgm:pt modelId="{059FF8A3-C832-4E38-853E-FBC19CB73C17}" type="pres">
      <dgm:prSet presAssocID="{E8AB8DA1-9E19-1C49-A6C0-706978487F48}" presName="descendantText" presStyleLbl="alignAccFollowNode1" presStyleIdx="0" presStyleCnt="3" custScaleX="105522" custLinFactNeighborX="-15553" custLinFactNeighborY="-4067">
        <dgm:presLayoutVars>
          <dgm:bulletEnabled val="1"/>
        </dgm:presLayoutVars>
      </dgm:prSet>
      <dgm:spPr/>
    </dgm:pt>
    <dgm:pt modelId="{2A8A2678-F2F1-4978-B3B1-D985EF95E9FB}" type="pres">
      <dgm:prSet presAssocID="{E7DDDC58-1F75-9C4F-B7A1-441CF5819139}" presName="sp" presStyleCnt="0"/>
      <dgm:spPr/>
    </dgm:pt>
    <dgm:pt modelId="{E61BC096-0CC3-44E9-B701-A2133212EC6E}" type="pres">
      <dgm:prSet presAssocID="{5D421A56-D5CC-1144-8C30-88CBDFB5DE65}" presName="linNode" presStyleCnt="0"/>
      <dgm:spPr/>
    </dgm:pt>
    <dgm:pt modelId="{8E11D638-ABC0-4DE3-B047-672C5E02BC7B}" type="pres">
      <dgm:prSet presAssocID="{5D421A56-D5CC-1144-8C30-88CBDFB5DE65}" presName="parentText" presStyleLbl="node1" presStyleIdx="1" presStyleCnt="3" custScaleX="64663" custLinFactNeighborX="-9939" custLinFactNeighborY="-3045">
        <dgm:presLayoutVars>
          <dgm:chMax val="1"/>
          <dgm:bulletEnabled val="1"/>
        </dgm:presLayoutVars>
      </dgm:prSet>
      <dgm:spPr/>
    </dgm:pt>
    <dgm:pt modelId="{C9FD4009-961F-4EE8-A9A5-FD7138CA434E}" type="pres">
      <dgm:prSet presAssocID="{5D421A56-D5CC-1144-8C30-88CBDFB5DE65}" presName="descendantText" presStyleLbl="alignAccFollowNode1" presStyleIdx="1" presStyleCnt="3" custScaleX="105522" custLinFactNeighborX="-15553" custLinFactNeighborY="-4067">
        <dgm:presLayoutVars>
          <dgm:bulletEnabled val="1"/>
        </dgm:presLayoutVars>
      </dgm:prSet>
      <dgm:spPr/>
    </dgm:pt>
    <dgm:pt modelId="{78D05E6B-0B22-4FFA-9191-A455D796928D}" type="pres">
      <dgm:prSet presAssocID="{1831F0EA-7EDB-ED44-B590-8B0722E6DB6E}" presName="sp" presStyleCnt="0"/>
      <dgm:spPr/>
    </dgm:pt>
    <dgm:pt modelId="{1A452739-0ACB-4F90-A4D8-839901228488}" type="pres">
      <dgm:prSet presAssocID="{B221889D-AEAA-AC4F-AA07-566E7B8B0483}" presName="linNode" presStyleCnt="0"/>
      <dgm:spPr/>
    </dgm:pt>
    <dgm:pt modelId="{BCC34C8F-499F-4C23-983E-259443F11AC0}" type="pres">
      <dgm:prSet presAssocID="{B221889D-AEAA-AC4F-AA07-566E7B8B0483}" presName="parentText" presStyleLbl="node1" presStyleIdx="2" presStyleCnt="3" custScaleX="64663" custLinFactNeighborX="-9939" custLinFactNeighborY="-5793">
        <dgm:presLayoutVars>
          <dgm:chMax val="1"/>
          <dgm:bulletEnabled val="1"/>
        </dgm:presLayoutVars>
      </dgm:prSet>
      <dgm:spPr/>
    </dgm:pt>
    <dgm:pt modelId="{1A8E505E-7CC1-430A-9E1C-2C5ED2CCDD56}" type="pres">
      <dgm:prSet presAssocID="{B221889D-AEAA-AC4F-AA07-566E7B8B0483}" presName="descendantText" presStyleLbl="alignAccFollowNode1" presStyleIdx="2" presStyleCnt="3" custScaleX="105522" custLinFactNeighborX="-15553" custLinFactNeighborY="-4067">
        <dgm:presLayoutVars>
          <dgm:bulletEnabled val="1"/>
        </dgm:presLayoutVars>
      </dgm:prSet>
      <dgm:spPr/>
    </dgm:pt>
  </dgm:ptLst>
  <dgm:cxnLst>
    <dgm:cxn modelId="{B56A8C02-3C83-1743-BFB1-6DDF32BF3789}" srcId="{B221889D-AEAA-AC4F-AA07-566E7B8B0483}" destId="{16CD16AC-2E0C-AC44-938D-225C398A7FAC}" srcOrd="1" destOrd="0" parTransId="{0C0DBDAB-F2EB-3E49-AA47-B6F07677A59C}" sibTransId="{593E552F-3DFC-6146-9171-5624DBD27A19}"/>
    <dgm:cxn modelId="{A51E8C05-54F2-48EB-BCD1-BDC987F1BF7E}" type="presOf" srcId="{37CD4DB8-B50D-7F4C-9C20-9AB7AF9C0D3C}" destId="{C9FD4009-961F-4EE8-A9A5-FD7138CA434E}" srcOrd="0" destOrd="0" presId="urn:microsoft.com/office/officeart/2005/8/layout/vList5"/>
    <dgm:cxn modelId="{132FC51A-23E5-D64B-A1F1-ABEEC64CAE09}" srcId="{9E207512-2E7A-0B4E-A5B0-115C866DD2A1}" destId="{B221889D-AEAA-AC4F-AA07-566E7B8B0483}" srcOrd="2" destOrd="0" parTransId="{626DEB32-356E-9848-B0B6-6640BDF3D6E8}" sibTransId="{A202636F-AB09-CB43-9090-CCBE4D5EEA7C}"/>
    <dgm:cxn modelId="{7A36D962-67A3-491E-9681-85F014F3942F}" type="presOf" srcId="{E8AB8DA1-9E19-1C49-A6C0-706978487F48}" destId="{F27A844B-2030-456A-9189-72DD4E6E10DE}" srcOrd="0" destOrd="0" presId="urn:microsoft.com/office/officeart/2005/8/layout/vList5"/>
    <dgm:cxn modelId="{6F48D646-C269-AE42-8DD1-0A2B249E9AE3}" srcId="{9E207512-2E7A-0B4E-A5B0-115C866DD2A1}" destId="{E8AB8DA1-9E19-1C49-A6C0-706978487F48}" srcOrd="0" destOrd="0" parTransId="{0E96D06F-5408-7441-B9A2-D726FCA5CFE0}" sibTransId="{E7DDDC58-1F75-9C4F-B7A1-441CF5819139}"/>
    <dgm:cxn modelId="{29DBAE70-04C4-0D42-9D65-E6A02DBE5E1D}" srcId="{5D421A56-D5CC-1144-8C30-88CBDFB5DE65}" destId="{37CD4DB8-B50D-7F4C-9C20-9AB7AF9C0D3C}" srcOrd="0" destOrd="0" parTransId="{2E51EF9C-E57E-6F4D-81BB-B5837CEDC355}" sibTransId="{C2E98601-DA23-F541-998A-4298E013B37C}"/>
    <dgm:cxn modelId="{F2F85859-2814-494F-8326-34A275594B91}" type="presOf" srcId="{B221889D-AEAA-AC4F-AA07-566E7B8B0483}" destId="{BCC34C8F-499F-4C23-983E-259443F11AC0}" srcOrd="0" destOrd="0" presId="urn:microsoft.com/office/officeart/2005/8/layout/vList5"/>
    <dgm:cxn modelId="{4777ED7E-E964-4976-986B-C801B42645CC}" type="presOf" srcId="{4337E59A-9605-8643-884C-028393BAA9A6}" destId="{1A8E505E-7CC1-430A-9E1C-2C5ED2CCDD56}" srcOrd="0" destOrd="0" presId="urn:microsoft.com/office/officeart/2005/8/layout/vList5"/>
    <dgm:cxn modelId="{7241618A-D64C-4CFE-88C5-486BAF1DA03B}" type="presOf" srcId="{16CD16AC-2E0C-AC44-938D-225C398A7FAC}" destId="{1A8E505E-7CC1-430A-9E1C-2C5ED2CCDD56}" srcOrd="0" destOrd="1" presId="urn:microsoft.com/office/officeart/2005/8/layout/vList5"/>
    <dgm:cxn modelId="{900C9B99-4059-4AFA-A54D-4E988599604A}" type="presOf" srcId="{B3DE8628-F3E4-D44D-B9E1-47311437C984}" destId="{059FF8A3-C832-4E38-853E-FBC19CB73C17}" srcOrd="0" destOrd="1" presId="urn:microsoft.com/office/officeart/2005/8/layout/vList5"/>
    <dgm:cxn modelId="{7F60AC99-31F5-4F33-B693-39FB114ED8F0}" type="presOf" srcId="{5D421A56-D5CC-1144-8C30-88CBDFB5DE65}" destId="{8E11D638-ABC0-4DE3-B047-672C5E02BC7B}" srcOrd="0" destOrd="0" presId="urn:microsoft.com/office/officeart/2005/8/layout/vList5"/>
    <dgm:cxn modelId="{C865A4AE-241B-2C48-9D35-72332AFBD611}" srcId="{E8AB8DA1-9E19-1C49-A6C0-706978487F48}" destId="{B3DE8628-F3E4-D44D-B9E1-47311437C984}" srcOrd="1" destOrd="0" parTransId="{A5F35943-E04F-BE40-A7C2-A7C54A175351}" sibTransId="{7816D7F5-1243-724A-BE24-109CD5F078D1}"/>
    <dgm:cxn modelId="{105346BB-F255-3A42-8353-4407C5F22922}" srcId="{9E207512-2E7A-0B4E-A5B0-115C866DD2A1}" destId="{5D421A56-D5CC-1144-8C30-88CBDFB5DE65}" srcOrd="1" destOrd="0" parTransId="{3236F999-F6DA-F74C-9CC7-6BE94DFF5ADC}" sibTransId="{1831F0EA-7EDB-ED44-B590-8B0722E6DB6E}"/>
    <dgm:cxn modelId="{2697EFBC-83C0-42C7-BC58-6BBAD107180B}" type="presOf" srcId="{49A74BF1-6962-BF4E-B85D-6D96E92929FB}" destId="{059FF8A3-C832-4E38-853E-FBC19CB73C17}" srcOrd="0" destOrd="0" presId="urn:microsoft.com/office/officeart/2005/8/layout/vList5"/>
    <dgm:cxn modelId="{FB63DEC2-EDC5-4E75-BC10-E0A28B37A8D6}" type="presOf" srcId="{9E207512-2E7A-0B4E-A5B0-115C866DD2A1}" destId="{22F95FFC-98C5-4A8E-AE15-257986A9B05C}" srcOrd="0" destOrd="0" presId="urn:microsoft.com/office/officeart/2005/8/layout/vList5"/>
    <dgm:cxn modelId="{FC3BE4CA-9DC2-C043-B217-A8261A7C7F08}" srcId="{B221889D-AEAA-AC4F-AA07-566E7B8B0483}" destId="{4337E59A-9605-8643-884C-028393BAA9A6}" srcOrd="0" destOrd="0" parTransId="{630B09D1-B4AB-9246-A4F1-494140E240B2}" sibTransId="{FE49E866-3560-5E45-A123-A1952838F6AB}"/>
    <dgm:cxn modelId="{689807D5-B579-D545-8D39-6487A95F8527}" srcId="{E8AB8DA1-9E19-1C49-A6C0-706978487F48}" destId="{49A74BF1-6962-BF4E-B85D-6D96E92929FB}" srcOrd="0" destOrd="0" parTransId="{E2EED259-A9A3-054A-B0EC-9FFDD79B18D2}" sibTransId="{98F2B37D-044D-D04B-ADE5-CDD1E1B8819E}"/>
    <dgm:cxn modelId="{3F5930AC-5988-4EED-9AA1-A5D5D7E574F4}" type="presParOf" srcId="{22F95FFC-98C5-4A8E-AE15-257986A9B05C}" destId="{5FAB7593-4794-410A-AD3A-D67B17EB93EA}" srcOrd="0" destOrd="0" presId="urn:microsoft.com/office/officeart/2005/8/layout/vList5"/>
    <dgm:cxn modelId="{170E63C7-8BF1-4207-B3AC-7248B5D99A7A}" type="presParOf" srcId="{5FAB7593-4794-410A-AD3A-D67B17EB93EA}" destId="{F27A844B-2030-456A-9189-72DD4E6E10DE}" srcOrd="0" destOrd="0" presId="urn:microsoft.com/office/officeart/2005/8/layout/vList5"/>
    <dgm:cxn modelId="{BAD2454A-6DAB-4E00-81A6-B374D00648F7}" type="presParOf" srcId="{5FAB7593-4794-410A-AD3A-D67B17EB93EA}" destId="{059FF8A3-C832-4E38-853E-FBC19CB73C17}" srcOrd="1" destOrd="0" presId="urn:microsoft.com/office/officeart/2005/8/layout/vList5"/>
    <dgm:cxn modelId="{EE140D55-1F7C-4EE9-BEC8-C0B7F90DBC7D}" type="presParOf" srcId="{22F95FFC-98C5-4A8E-AE15-257986A9B05C}" destId="{2A8A2678-F2F1-4978-B3B1-D985EF95E9FB}" srcOrd="1" destOrd="0" presId="urn:microsoft.com/office/officeart/2005/8/layout/vList5"/>
    <dgm:cxn modelId="{30896674-1A0C-4CA3-9A6C-0E7D6449DCF0}" type="presParOf" srcId="{22F95FFC-98C5-4A8E-AE15-257986A9B05C}" destId="{E61BC096-0CC3-44E9-B701-A2133212EC6E}" srcOrd="2" destOrd="0" presId="urn:microsoft.com/office/officeart/2005/8/layout/vList5"/>
    <dgm:cxn modelId="{A7097010-5530-44AE-B2A4-7AD7F4B507F7}" type="presParOf" srcId="{E61BC096-0CC3-44E9-B701-A2133212EC6E}" destId="{8E11D638-ABC0-4DE3-B047-672C5E02BC7B}" srcOrd="0" destOrd="0" presId="urn:microsoft.com/office/officeart/2005/8/layout/vList5"/>
    <dgm:cxn modelId="{689495C9-1497-409C-81BD-2D3813B4E792}" type="presParOf" srcId="{E61BC096-0CC3-44E9-B701-A2133212EC6E}" destId="{C9FD4009-961F-4EE8-A9A5-FD7138CA434E}" srcOrd="1" destOrd="0" presId="urn:microsoft.com/office/officeart/2005/8/layout/vList5"/>
    <dgm:cxn modelId="{5160C523-3799-44D8-99A9-5177A9DA468B}" type="presParOf" srcId="{22F95FFC-98C5-4A8E-AE15-257986A9B05C}" destId="{78D05E6B-0B22-4FFA-9191-A455D796928D}" srcOrd="3" destOrd="0" presId="urn:microsoft.com/office/officeart/2005/8/layout/vList5"/>
    <dgm:cxn modelId="{CD5E591D-9149-4D12-A887-33A975A377DB}" type="presParOf" srcId="{22F95FFC-98C5-4A8E-AE15-257986A9B05C}" destId="{1A452739-0ACB-4F90-A4D8-839901228488}" srcOrd="4" destOrd="0" presId="urn:microsoft.com/office/officeart/2005/8/layout/vList5"/>
    <dgm:cxn modelId="{F3505B2A-E474-4096-A426-EA0688A3F757}" type="presParOf" srcId="{1A452739-0ACB-4F90-A4D8-839901228488}" destId="{BCC34C8F-499F-4C23-983E-259443F11AC0}" srcOrd="0" destOrd="0" presId="urn:microsoft.com/office/officeart/2005/8/layout/vList5"/>
    <dgm:cxn modelId="{00DB7BD5-11EE-4C28-AFC4-CE98F93DED01}" type="presParOf" srcId="{1A452739-0ACB-4F90-A4D8-839901228488}" destId="{1A8E505E-7CC1-430A-9E1C-2C5ED2CCDD5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449426F-147B-40D1-AA0D-586DAD8493C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327B9F6A-DB6A-4DA5-A510-3C2DF5069690}">
      <dgm:prSet phldrT="[Text]" custT="1"/>
      <dgm:spPr/>
      <dgm:t>
        <a:bodyPr/>
        <a:lstStyle/>
        <a:p>
          <a:r>
            <a:rPr lang="en-PH" sz="2000" dirty="0"/>
            <a:t>Housekeeping rooms/closets</a:t>
          </a:r>
        </a:p>
      </dgm:t>
    </dgm:pt>
    <dgm:pt modelId="{405BFAFC-52D4-45D3-9AD9-45618DD72C01}" type="parTrans" cxnId="{A674A2E4-89D1-472E-A368-55511D6E20FA}">
      <dgm:prSet/>
      <dgm:spPr/>
      <dgm:t>
        <a:bodyPr/>
        <a:lstStyle/>
        <a:p>
          <a:endParaRPr lang="en-PH"/>
        </a:p>
      </dgm:t>
    </dgm:pt>
    <dgm:pt modelId="{CC785856-8516-4B32-9032-F0AB74407E51}" type="sibTrans" cxnId="{A674A2E4-89D1-472E-A368-55511D6E20FA}">
      <dgm:prSet/>
      <dgm:spPr/>
      <dgm:t>
        <a:bodyPr/>
        <a:lstStyle/>
        <a:p>
          <a:endParaRPr lang="en-PH"/>
        </a:p>
      </dgm:t>
    </dgm:pt>
    <dgm:pt modelId="{9D409CFF-03D5-4B58-9E2F-B46DA809BFE2}">
      <dgm:prSet custT="1"/>
      <dgm:spPr/>
      <dgm:t>
        <a:bodyPr/>
        <a:lstStyle/>
        <a:p>
          <a:r>
            <a:rPr lang="en-US" sz="2000" dirty="0"/>
            <a:t>Cleaning carts (also known as cleaning trolleys)</a:t>
          </a:r>
          <a:endParaRPr lang="en-PH" sz="2000" dirty="0"/>
        </a:p>
      </dgm:t>
    </dgm:pt>
    <dgm:pt modelId="{C843E59E-1EEB-431F-B1C7-E3360E129B65}" type="parTrans" cxnId="{512B20CF-62D6-4AF3-BDA6-4E713464FCB3}">
      <dgm:prSet/>
      <dgm:spPr/>
      <dgm:t>
        <a:bodyPr/>
        <a:lstStyle/>
        <a:p>
          <a:endParaRPr lang="en-PH"/>
        </a:p>
      </dgm:t>
    </dgm:pt>
    <dgm:pt modelId="{FACB814A-21BC-4762-86C8-D36953EB12FE}" type="sibTrans" cxnId="{512B20CF-62D6-4AF3-BDA6-4E713464FCB3}">
      <dgm:prSet/>
      <dgm:spPr/>
      <dgm:t>
        <a:bodyPr/>
        <a:lstStyle/>
        <a:p>
          <a:endParaRPr lang="en-PH"/>
        </a:p>
      </dgm:t>
    </dgm:pt>
    <dgm:pt modelId="{F17CFF1B-98A2-403D-A53C-EABE8E8ABFB9}">
      <dgm:prSet custT="1"/>
      <dgm:spPr/>
      <dgm:t>
        <a:bodyPr/>
        <a:lstStyle/>
        <a:p>
          <a:r>
            <a:rPr lang="en-PH" sz="2000" dirty="0"/>
            <a:t>Surface cleaning cloths</a:t>
          </a:r>
        </a:p>
      </dgm:t>
    </dgm:pt>
    <dgm:pt modelId="{E1EFE131-F7C5-4291-9134-9D0505771A9E}" type="parTrans" cxnId="{7093BF40-5CEC-44F9-B3CC-E491E762507B}">
      <dgm:prSet/>
      <dgm:spPr/>
      <dgm:t>
        <a:bodyPr/>
        <a:lstStyle/>
        <a:p>
          <a:endParaRPr lang="en-PH"/>
        </a:p>
      </dgm:t>
    </dgm:pt>
    <dgm:pt modelId="{70934876-87F0-4CB5-A87A-B272309B0113}" type="sibTrans" cxnId="{7093BF40-5CEC-44F9-B3CC-E491E762507B}">
      <dgm:prSet/>
      <dgm:spPr/>
      <dgm:t>
        <a:bodyPr/>
        <a:lstStyle/>
        <a:p>
          <a:endParaRPr lang="en-PH"/>
        </a:p>
      </dgm:t>
    </dgm:pt>
    <dgm:pt modelId="{5EC11FFB-6276-4DB8-B96E-24CECEFE9EB0}">
      <dgm:prSet custT="1"/>
      <dgm:spPr/>
      <dgm:t>
        <a:bodyPr/>
        <a:lstStyle/>
        <a:p>
          <a:r>
            <a:rPr lang="en-PH" sz="2000" dirty="0"/>
            <a:t>Dust control equipment</a:t>
          </a:r>
        </a:p>
      </dgm:t>
    </dgm:pt>
    <dgm:pt modelId="{C649C25E-F01B-49D9-B56B-51E4637EEDF1}" type="parTrans" cxnId="{2E25C844-E66C-4FCB-8F2F-89B16431F133}">
      <dgm:prSet/>
      <dgm:spPr/>
      <dgm:t>
        <a:bodyPr/>
        <a:lstStyle/>
        <a:p>
          <a:endParaRPr lang="en-PH"/>
        </a:p>
      </dgm:t>
    </dgm:pt>
    <dgm:pt modelId="{2DBACFD1-F636-437E-9775-27042C2F74AB}" type="sibTrans" cxnId="{2E25C844-E66C-4FCB-8F2F-89B16431F133}">
      <dgm:prSet/>
      <dgm:spPr/>
      <dgm:t>
        <a:bodyPr/>
        <a:lstStyle/>
        <a:p>
          <a:endParaRPr lang="en-PH"/>
        </a:p>
      </dgm:t>
    </dgm:pt>
    <dgm:pt modelId="{5A173665-B0CE-4B8A-B0B1-02D37D270F9B}">
      <dgm:prSet custT="1"/>
      <dgm:spPr/>
      <dgm:t>
        <a:bodyPr/>
        <a:lstStyle/>
        <a:p>
          <a:r>
            <a:rPr lang="en-PH" sz="2000" dirty="0"/>
            <a:t>Mops</a:t>
          </a:r>
        </a:p>
      </dgm:t>
    </dgm:pt>
    <dgm:pt modelId="{341DD1CF-5844-4362-9AFA-157B5BD9356C}" type="parTrans" cxnId="{738A31D3-F90C-4BAC-B460-E943F77E3609}">
      <dgm:prSet/>
      <dgm:spPr/>
      <dgm:t>
        <a:bodyPr/>
        <a:lstStyle/>
        <a:p>
          <a:endParaRPr lang="en-PH"/>
        </a:p>
      </dgm:t>
    </dgm:pt>
    <dgm:pt modelId="{04D49E36-69A8-4182-B60B-6320984D555F}" type="sibTrans" cxnId="{738A31D3-F90C-4BAC-B460-E943F77E3609}">
      <dgm:prSet/>
      <dgm:spPr/>
      <dgm:t>
        <a:bodyPr/>
        <a:lstStyle/>
        <a:p>
          <a:endParaRPr lang="en-PH"/>
        </a:p>
      </dgm:t>
    </dgm:pt>
    <dgm:pt modelId="{F499BFEC-18F3-446A-B759-DE94C13BDB37}">
      <dgm:prSet custT="1"/>
      <dgm:spPr/>
      <dgm:t>
        <a:bodyPr/>
        <a:lstStyle/>
        <a:p>
          <a:r>
            <a:rPr lang="en-PH" sz="2000" dirty="0"/>
            <a:t>Personal protective equipment (PPE)</a:t>
          </a:r>
        </a:p>
      </dgm:t>
    </dgm:pt>
    <dgm:pt modelId="{1A72C7B9-B5E2-473D-8D9E-D5D6C27CD274}" type="parTrans" cxnId="{81EDC4AD-57AE-48CA-A2F0-B18A2744C731}">
      <dgm:prSet/>
      <dgm:spPr/>
      <dgm:t>
        <a:bodyPr/>
        <a:lstStyle/>
        <a:p>
          <a:endParaRPr lang="en-PH"/>
        </a:p>
      </dgm:t>
    </dgm:pt>
    <dgm:pt modelId="{695CB612-4E87-4611-AE22-C43227CF8F35}" type="sibTrans" cxnId="{81EDC4AD-57AE-48CA-A2F0-B18A2744C731}">
      <dgm:prSet/>
      <dgm:spPr/>
      <dgm:t>
        <a:bodyPr/>
        <a:lstStyle/>
        <a:p>
          <a:endParaRPr lang="en-PH"/>
        </a:p>
      </dgm:t>
    </dgm:pt>
    <dgm:pt modelId="{6B9FF1F6-BE06-42AF-9ACE-8092E0EE9632}" type="pres">
      <dgm:prSet presAssocID="{7449426F-147B-40D1-AA0D-586DAD8493C0}" presName="diagram" presStyleCnt="0">
        <dgm:presLayoutVars>
          <dgm:dir/>
          <dgm:resizeHandles val="exact"/>
        </dgm:presLayoutVars>
      </dgm:prSet>
      <dgm:spPr/>
    </dgm:pt>
    <dgm:pt modelId="{26FFDB31-ED21-440E-9C86-2D6C020A2578}" type="pres">
      <dgm:prSet presAssocID="{327B9F6A-DB6A-4DA5-A510-3C2DF5069690}" presName="node" presStyleLbl="node1" presStyleIdx="0" presStyleCnt="6" custScaleX="136522">
        <dgm:presLayoutVars>
          <dgm:bulletEnabled val="1"/>
        </dgm:presLayoutVars>
      </dgm:prSet>
      <dgm:spPr/>
    </dgm:pt>
    <dgm:pt modelId="{00B3FAB3-E2DF-4DDF-A6DE-025CB9217AB1}" type="pres">
      <dgm:prSet presAssocID="{CC785856-8516-4B32-9032-F0AB74407E51}" presName="sibTrans" presStyleCnt="0"/>
      <dgm:spPr/>
    </dgm:pt>
    <dgm:pt modelId="{C7F12844-0E49-4B9E-918E-9C9A12BE7913}" type="pres">
      <dgm:prSet presAssocID="{9D409CFF-03D5-4B58-9E2F-B46DA809BFE2}" presName="node" presStyleLbl="node1" presStyleIdx="1" presStyleCnt="6" custScaleX="136522">
        <dgm:presLayoutVars>
          <dgm:bulletEnabled val="1"/>
        </dgm:presLayoutVars>
      </dgm:prSet>
      <dgm:spPr/>
    </dgm:pt>
    <dgm:pt modelId="{8E253235-7E99-4025-86D4-8B094F88C069}" type="pres">
      <dgm:prSet presAssocID="{FACB814A-21BC-4762-86C8-D36953EB12FE}" presName="sibTrans" presStyleCnt="0"/>
      <dgm:spPr/>
    </dgm:pt>
    <dgm:pt modelId="{FA7633C4-1B9C-4E48-9C42-7FE87D38F161}" type="pres">
      <dgm:prSet presAssocID="{F17CFF1B-98A2-403D-A53C-EABE8E8ABFB9}" presName="node" presStyleLbl="node1" presStyleIdx="2" presStyleCnt="6" custScaleX="136522">
        <dgm:presLayoutVars>
          <dgm:bulletEnabled val="1"/>
        </dgm:presLayoutVars>
      </dgm:prSet>
      <dgm:spPr/>
    </dgm:pt>
    <dgm:pt modelId="{DDF2CCB5-3956-47EC-80CF-C2FCC55AC7D6}" type="pres">
      <dgm:prSet presAssocID="{70934876-87F0-4CB5-A87A-B272309B0113}" presName="sibTrans" presStyleCnt="0"/>
      <dgm:spPr/>
    </dgm:pt>
    <dgm:pt modelId="{C974A74C-4FC8-4465-9E50-2892B98364D6}" type="pres">
      <dgm:prSet presAssocID="{5EC11FFB-6276-4DB8-B96E-24CECEFE9EB0}" presName="node" presStyleLbl="node1" presStyleIdx="3" presStyleCnt="6" custScaleX="136522">
        <dgm:presLayoutVars>
          <dgm:bulletEnabled val="1"/>
        </dgm:presLayoutVars>
      </dgm:prSet>
      <dgm:spPr/>
    </dgm:pt>
    <dgm:pt modelId="{5489B483-EA31-46C6-9306-23B709766A04}" type="pres">
      <dgm:prSet presAssocID="{2DBACFD1-F636-437E-9775-27042C2F74AB}" presName="sibTrans" presStyleCnt="0"/>
      <dgm:spPr/>
    </dgm:pt>
    <dgm:pt modelId="{793A1168-8D44-475D-8C8F-E1699243AE9A}" type="pres">
      <dgm:prSet presAssocID="{5A173665-B0CE-4B8A-B0B1-02D37D270F9B}" presName="node" presStyleLbl="node1" presStyleIdx="4" presStyleCnt="6" custScaleX="136522">
        <dgm:presLayoutVars>
          <dgm:bulletEnabled val="1"/>
        </dgm:presLayoutVars>
      </dgm:prSet>
      <dgm:spPr/>
    </dgm:pt>
    <dgm:pt modelId="{724EB869-7707-42FE-8D26-E539856D1280}" type="pres">
      <dgm:prSet presAssocID="{04D49E36-69A8-4182-B60B-6320984D555F}" presName="sibTrans" presStyleCnt="0"/>
      <dgm:spPr/>
    </dgm:pt>
    <dgm:pt modelId="{72E48840-5D5A-41E9-BFB2-8E2ECAFDC679}" type="pres">
      <dgm:prSet presAssocID="{F499BFEC-18F3-446A-B759-DE94C13BDB37}" presName="node" presStyleLbl="node1" presStyleIdx="5" presStyleCnt="6" custScaleX="136522">
        <dgm:presLayoutVars>
          <dgm:bulletEnabled val="1"/>
        </dgm:presLayoutVars>
      </dgm:prSet>
      <dgm:spPr/>
    </dgm:pt>
  </dgm:ptLst>
  <dgm:cxnLst>
    <dgm:cxn modelId="{266C0418-0E08-40C7-AEF0-E72389BBB51C}" type="presOf" srcId="{9D409CFF-03D5-4B58-9E2F-B46DA809BFE2}" destId="{C7F12844-0E49-4B9E-918E-9C9A12BE7913}" srcOrd="0" destOrd="0" presId="urn:microsoft.com/office/officeart/2005/8/layout/default"/>
    <dgm:cxn modelId="{F3FD7432-C328-45E2-960E-81B64A4A9D35}" type="presOf" srcId="{327B9F6A-DB6A-4DA5-A510-3C2DF5069690}" destId="{26FFDB31-ED21-440E-9C86-2D6C020A2578}" srcOrd="0" destOrd="0" presId="urn:microsoft.com/office/officeart/2005/8/layout/default"/>
    <dgm:cxn modelId="{01A48439-D436-412A-BBC5-DFF8EE3E8296}" type="presOf" srcId="{5A173665-B0CE-4B8A-B0B1-02D37D270F9B}" destId="{793A1168-8D44-475D-8C8F-E1699243AE9A}" srcOrd="0" destOrd="0" presId="urn:microsoft.com/office/officeart/2005/8/layout/default"/>
    <dgm:cxn modelId="{7093BF40-5CEC-44F9-B3CC-E491E762507B}" srcId="{7449426F-147B-40D1-AA0D-586DAD8493C0}" destId="{F17CFF1B-98A2-403D-A53C-EABE8E8ABFB9}" srcOrd="2" destOrd="0" parTransId="{E1EFE131-F7C5-4291-9134-9D0505771A9E}" sibTransId="{70934876-87F0-4CB5-A87A-B272309B0113}"/>
    <dgm:cxn modelId="{F3662D5C-514D-4DE6-8CA4-9E3CBA39BD2F}" type="presOf" srcId="{7449426F-147B-40D1-AA0D-586DAD8493C0}" destId="{6B9FF1F6-BE06-42AF-9ACE-8092E0EE9632}" srcOrd="0" destOrd="0" presId="urn:microsoft.com/office/officeart/2005/8/layout/default"/>
    <dgm:cxn modelId="{2E25C844-E66C-4FCB-8F2F-89B16431F133}" srcId="{7449426F-147B-40D1-AA0D-586DAD8493C0}" destId="{5EC11FFB-6276-4DB8-B96E-24CECEFE9EB0}" srcOrd="3" destOrd="0" parTransId="{C649C25E-F01B-49D9-B56B-51E4637EEDF1}" sibTransId="{2DBACFD1-F636-437E-9775-27042C2F74AB}"/>
    <dgm:cxn modelId="{3756D973-AE50-4851-B828-BA5C399B2E82}" type="presOf" srcId="{F499BFEC-18F3-446A-B759-DE94C13BDB37}" destId="{72E48840-5D5A-41E9-BFB2-8E2ECAFDC679}" srcOrd="0" destOrd="0" presId="urn:microsoft.com/office/officeart/2005/8/layout/default"/>
    <dgm:cxn modelId="{0434A8A5-E37A-4998-9774-F6D49C7F19A8}" type="presOf" srcId="{5EC11FFB-6276-4DB8-B96E-24CECEFE9EB0}" destId="{C974A74C-4FC8-4465-9E50-2892B98364D6}" srcOrd="0" destOrd="0" presId="urn:microsoft.com/office/officeart/2005/8/layout/default"/>
    <dgm:cxn modelId="{81EDC4AD-57AE-48CA-A2F0-B18A2744C731}" srcId="{7449426F-147B-40D1-AA0D-586DAD8493C0}" destId="{F499BFEC-18F3-446A-B759-DE94C13BDB37}" srcOrd="5" destOrd="0" parTransId="{1A72C7B9-B5E2-473D-8D9E-D5D6C27CD274}" sibTransId="{695CB612-4E87-4611-AE22-C43227CF8F35}"/>
    <dgm:cxn modelId="{512B20CF-62D6-4AF3-BDA6-4E713464FCB3}" srcId="{7449426F-147B-40D1-AA0D-586DAD8493C0}" destId="{9D409CFF-03D5-4B58-9E2F-B46DA809BFE2}" srcOrd="1" destOrd="0" parTransId="{C843E59E-1EEB-431F-B1C7-E3360E129B65}" sibTransId="{FACB814A-21BC-4762-86C8-D36953EB12FE}"/>
    <dgm:cxn modelId="{738A31D3-F90C-4BAC-B460-E943F77E3609}" srcId="{7449426F-147B-40D1-AA0D-586DAD8493C0}" destId="{5A173665-B0CE-4B8A-B0B1-02D37D270F9B}" srcOrd="4" destOrd="0" parTransId="{341DD1CF-5844-4362-9AFA-157B5BD9356C}" sibTransId="{04D49E36-69A8-4182-B60B-6320984D555F}"/>
    <dgm:cxn modelId="{A674A2E4-89D1-472E-A368-55511D6E20FA}" srcId="{7449426F-147B-40D1-AA0D-586DAD8493C0}" destId="{327B9F6A-DB6A-4DA5-A510-3C2DF5069690}" srcOrd="0" destOrd="0" parTransId="{405BFAFC-52D4-45D3-9AD9-45618DD72C01}" sibTransId="{CC785856-8516-4B32-9032-F0AB74407E51}"/>
    <dgm:cxn modelId="{5081A3F4-6262-42F7-A02C-A069D8DA01C6}" type="presOf" srcId="{F17CFF1B-98A2-403D-A53C-EABE8E8ABFB9}" destId="{FA7633C4-1B9C-4E48-9C42-7FE87D38F161}" srcOrd="0" destOrd="0" presId="urn:microsoft.com/office/officeart/2005/8/layout/default"/>
    <dgm:cxn modelId="{00EF4FB0-BF5B-443A-BB5A-5846206077D0}" type="presParOf" srcId="{6B9FF1F6-BE06-42AF-9ACE-8092E0EE9632}" destId="{26FFDB31-ED21-440E-9C86-2D6C020A2578}" srcOrd="0" destOrd="0" presId="urn:microsoft.com/office/officeart/2005/8/layout/default"/>
    <dgm:cxn modelId="{A4B0ACFB-D6F4-4A96-A8B6-68C4362E2064}" type="presParOf" srcId="{6B9FF1F6-BE06-42AF-9ACE-8092E0EE9632}" destId="{00B3FAB3-E2DF-4DDF-A6DE-025CB9217AB1}" srcOrd="1" destOrd="0" presId="urn:microsoft.com/office/officeart/2005/8/layout/default"/>
    <dgm:cxn modelId="{E4335CBB-ADFC-46A9-8298-D60A6C3D0F31}" type="presParOf" srcId="{6B9FF1F6-BE06-42AF-9ACE-8092E0EE9632}" destId="{C7F12844-0E49-4B9E-918E-9C9A12BE7913}" srcOrd="2" destOrd="0" presId="urn:microsoft.com/office/officeart/2005/8/layout/default"/>
    <dgm:cxn modelId="{6912FEFA-FC78-469F-BAD3-A63A5FA2A553}" type="presParOf" srcId="{6B9FF1F6-BE06-42AF-9ACE-8092E0EE9632}" destId="{8E253235-7E99-4025-86D4-8B094F88C069}" srcOrd="3" destOrd="0" presId="urn:microsoft.com/office/officeart/2005/8/layout/default"/>
    <dgm:cxn modelId="{A7A453D5-7F27-4A6F-969D-99AD238BE5D4}" type="presParOf" srcId="{6B9FF1F6-BE06-42AF-9ACE-8092E0EE9632}" destId="{FA7633C4-1B9C-4E48-9C42-7FE87D38F161}" srcOrd="4" destOrd="0" presId="urn:microsoft.com/office/officeart/2005/8/layout/default"/>
    <dgm:cxn modelId="{284503BF-8339-49E9-9C04-0ABCDF312DC7}" type="presParOf" srcId="{6B9FF1F6-BE06-42AF-9ACE-8092E0EE9632}" destId="{DDF2CCB5-3956-47EC-80CF-C2FCC55AC7D6}" srcOrd="5" destOrd="0" presId="urn:microsoft.com/office/officeart/2005/8/layout/default"/>
    <dgm:cxn modelId="{FF6BDF2E-6A99-47C9-A049-CC2CFA9FD4B9}" type="presParOf" srcId="{6B9FF1F6-BE06-42AF-9ACE-8092E0EE9632}" destId="{C974A74C-4FC8-4465-9E50-2892B98364D6}" srcOrd="6" destOrd="0" presId="urn:microsoft.com/office/officeart/2005/8/layout/default"/>
    <dgm:cxn modelId="{D6023098-45D1-4577-BF31-8894E83BD0C5}" type="presParOf" srcId="{6B9FF1F6-BE06-42AF-9ACE-8092E0EE9632}" destId="{5489B483-EA31-46C6-9306-23B709766A04}" srcOrd="7" destOrd="0" presId="urn:microsoft.com/office/officeart/2005/8/layout/default"/>
    <dgm:cxn modelId="{DADEE299-13E2-4505-AD9F-202BEAF1BA4F}" type="presParOf" srcId="{6B9FF1F6-BE06-42AF-9ACE-8092E0EE9632}" destId="{793A1168-8D44-475D-8C8F-E1699243AE9A}" srcOrd="8" destOrd="0" presId="urn:microsoft.com/office/officeart/2005/8/layout/default"/>
    <dgm:cxn modelId="{3ABE417F-88A7-4D4D-956D-2A427E115477}" type="presParOf" srcId="{6B9FF1F6-BE06-42AF-9ACE-8092E0EE9632}" destId="{724EB869-7707-42FE-8D26-E539856D1280}" srcOrd="9" destOrd="0" presId="urn:microsoft.com/office/officeart/2005/8/layout/default"/>
    <dgm:cxn modelId="{A81B56AD-68A4-46BC-81E3-48D7324647AC}" type="presParOf" srcId="{6B9FF1F6-BE06-42AF-9ACE-8092E0EE9632}" destId="{72E48840-5D5A-41E9-BFB2-8E2ECAFDC679}"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9F8582-CD04-46C2-BB3E-5E124B11301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1B9C4F7C-8516-46A6-8D20-A7CAE4FC5F60}">
      <dgm:prSet phldrT="[Text]" custT="1"/>
      <dgm:spPr/>
      <dgm:t>
        <a:bodyPr/>
        <a:lstStyle/>
        <a:p>
          <a:pPr>
            <a:buClr>
              <a:srgbClr val="1C96D3"/>
            </a:buClr>
            <a:buFont typeface="+mj-lt"/>
            <a:buAutoNum type="arabicPeriod"/>
          </a:pPr>
          <a:r>
            <a:rPr lang="en-US" sz="2200" dirty="0"/>
            <a:t>Control the bleeding using a clean towel to apply light pressure to the wound</a:t>
          </a:r>
        </a:p>
      </dgm:t>
    </dgm:pt>
    <dgm:pt modelId="{F778FB73-949C-466F-8B70-23CCE97193D0}" type="parTrans" cxnId="{8AF569F5-5528-453A-BF9E-11435A3A584A}">
      <dgm:prSet/>
      <dgm:spPr/>
      <dgm:t>
        <a:bodyPr/>
        <a:lstStyle/>
        <a:p>
          <a:endParaRPr lang="en-US" sz="2200"/>
        </a:p>
      </dgm:t>
    </dgm:pt>
    <dgm:pt modelId="{850D1552-D3CC-4D5F-A170-11539E4899E7}" type="sibTrans" cxnId="{8AF569F5-5528-453A-BF9E-11435A3A584A}">
      <dgm:prSet/>
      <dgm:spPr/>
      <dgm:t>
        <a:bodyPr/>
        <a:lstStyle/>
        <a:p>
          <a:endParaRPr lang="en-US" sz="2200"/>
        </a:p>
      </dgm:t>
    </dgm:pt>
    <dgm:pt modelId="{F65FF315-09E2-406E-9847-A38D5BA4E482}">
      <dgm:prSet custT="1"/>
      <dgm:spPr/>
      <dgm:t>
        <a:bodyPr/>
        <a:lstStyle/>
        <a:p>
          <a:r>
            <a:rPr lang="en-US" sz="2200" dirty="0"/>
            <a:t>Do this until the bleeding stops</a:t>
          </a:r>
        </a:p>
      </dgm:t>
    </dgm:pt>
    <dgm:pt modelId="{0C87E5A5-1C65-4F16-972B-B84A8DFBBDB0}" type="parTrans" cxnId="{ABCB809B-3F40-4B14-9DDA-A9BD033C5827}">
      <dgm:prSet/>
      <dgm:spPr/>
      <dgm:t>
        <a:bodyPr/>
        <a:lstStyle/>
        <a:p>
          <a:endParaRPr lang="en-US" sz="2200"/>
        </a:p>
      </dgm:t>
    </dgm:pt>
    <dgm:pt modelId="{008E8C86-755B-4CD8-B0C4-B28D27BD4220}" type="sibTrans" cxnId="{ABCB809B-3F40-4B14-9DDA-A9BD033C5827}">
      <dgm:prSet/>
      <dgm:spPr/>
      <dgm:t>
        <a:bodyPr/>
        <a:lstStyle/>
        <a:p>
          <a:endParaRPr lang="en-US" sz="2200"/>
        </a:p>
      </dgm:t>
    </dgm:pt>
    <dgm:pt modelId="{6C69732A-3D36-4E50-AD76-8D80259DC71F}">
      <dgm:prSet custT="1"/>
      <dgm:spPr/>
      <dgm:t>
        <a:bodyPr/>
        <a:lstStyle/>
        <a:p>
          <a:r>
            <a:rPr lang="en-US" sz="2200" dirty="0"/>
            <a:t>Rinse the wound with running water </a:t>
          </a:r>
        </a:p>
      </dgm:t>
    </dgm:pt>
    <dgm:pt modelId="{69A47FFF-8ED2-48D6-9B16-2CE5F2BDBDEC}" type="parTrans" cxnId="{C449B6B6-46B3-4650-96D1-4EEE65220CD4}">
      <dgm:prSet/>
      <dgm:spPr/>
      <dgm:t>
        <a:bodyPr/>
        <a:lstStyle/>
        <a:p>
          <a:endParaRPr lang="en-US" sz="2200"/>
        </a:p>
      </dgm:t>
    </dgm:pt>
    <dgm:pt modelId="{45E6B8D2-D37A-4C9E-841D-DB3B36FE78A2}" type="sibTrans" cxnId="{C449B6B6-46B3-4650-96D1-4EEE65220CD4}">
      <dgm:prSet/>
      <dgm:spPr/>
      <dgm:t>
        <a:bodyPr/>
        <a:lstStyle/>
        <a:p>
          <a:endParaRPr lang="en-US" sz="2200"/>
        </a:p>
      </dgm:t>
    </dgm:pt>
    <dgm:pt modelId="{38986D96-9492-4A31-B9C7-C46D3CBCCC30}">
      <dgm:prSet custT="1"/>
      <dgm:spPr/>
      <dgm:t>
        <a:bodyPr/>
        <a:lstStyle/>
        <a:p>
          <a:r>
            <a:rPr lang="en-US" sz="2200" dirty="0" err="1"/>
            <a:t>Sanitise</a:t>
          </a:r>
          <a:r>
            <a:rPr lang="en-US" sz="2200" dirty="0"/>
            <a:t> your hands before proceeding to clean or dress the wound</a:t>
          </a:r>
        </a:p>
      </dgm:t>
    </dgm:pt>
    <dgm:pt modelId="{E52BA5C3-929E-4EAB-80D3-68AF5D4FA174}" type="parTrans" cxnId="{79273B8F-8BC5-48A8-A031-91C774F6E6DE}">
      <dgm:prSet/>
      <dgm:spPr/>
      <dgm:t>
        <a:bodyPr/>
        <a:lstStyle/>
        <a:p>
          <a:endParaRPr lang="en-US" sz="2200"/>
        </a:p>
      </dgm:t>
    </dgm:pt>
    <dgm:pt modelId="{B83716BB-9719-408E-885B-F633F177E0D6}" type="sibTrans" cxnId="{79273B8F-8BC5-48A8-A031-91C774F6E6DE}">
      <dgm:prSet/>
      <dgm:spPr/>
      <dgm:t>
        <a:bodyPr/>
        <a:lstStyle/>
        <a:p>
          <a:endParaRPr lang="en-US" sz="2200"/>
        </a:p>
      </dgm:t>
    </dgm:pt>
    <dgm:pt modelId="{16F63EF9-564D-4A9F-812C-D2C3DC4DF9BA}" type="pres">
      <dgm:prSet presAssocID="{679F8582-CD04-46C2-BB3E-5E124B11301B}" presName="Name0" presStyleCnt="0">
        <dgm:presLayoutVars>
          <dgm:dir/>
          <dgm:animLvl val="lvl"/>
          <dgm:resizeHandles val="exact"/>
        </dgm:presLayoutVars>
      </dgm:prSet>
      <dgm:spPr/>
    </dgm:pt>
    <dgm:pt modelId="{D6FA0B7F-34E3-4757-8E13-DBA40DF7BE21}" type="pres">
      <dgm:prSet presAssocID="{38986D96-9492-4A31-B9C7-C46D3CBCCC30}" presName="boxAndChildren" presStyleCnt="0"/>
      <dgm:spPr/>
    </dgm:pt>
    <dgm:pt modelId="{0FF67DAF-258A-48FF-9781-3041D6914490}" type="pres">
      <dgm:prSet presAssocID="{38986D96-9492-4A31-B9C7-C46D3CBCCC30}" presName="parentTextBox" presStyleLbl="node1" presStyleIdx="0" presStyleCnt="4"/>
      <dgm:spPr/>
    </dgm:pt>
    <dgm:pt modelId="{89B38AA2-DC37-4242-B2F9-FF828F50D35D}" type="pres">
      <dgm:prSet presAssocID="{45E6B8D2-D37A-4C9E-841D-DB3B36FE78A2}" presName="sp" presStyleCnt="0"/>
      <dgm:spPr/>
    </dgm:pt>
    <dgm:pt modelId="{0B533D81-E8A7-4A1F-80AB-D2BE5D37D02E}" type="pres">
      <dgm:prSet presAssocID="{6C69732A-3D36-4E50-AD76-8D80259DC71F}" presName="arrowAndChildren" presStyleCnt="0"/>
      <dgm:spPr/>
    </dgm:pt>
    <dgm:pt modelId="{8C24938F-267C-47CF-BC6C-71C92730CBB8}" type="pres">
      <dgm:prSet presAssocID="{6C69732A-3D36-4E50-AD76-8D80259DC71F}" presName="parentTextArrow" presStyleLbl="node1" presStyleIdx="1" presStyleCnt="4"/>
      <dgm:spPr/>
    </dgm:pt>
    <dgm:pt modelId="{411E9BE8-0ADB-4288-8B7C-2D39205963F0}" type="pres">
      <dgm:prSet presAssocID="{008E8C86-755B-4CD8-B0C4-B28D27BD4220}" presName="sp" presStyleCnt="0"/>
      <dgm:spPr/>
    </dgm:pt>
    <dgm:pt modelId="{A6C52826-1B57-493B-9D81-413B597464DB}" type="pres">
      <dgm:prSet presAssocID="{F65FF315-09E2-406E-9847-A38D5BA4E482}" presName="arrowAndChildren" presStyleCnt="0"/>
      <dgm:spPr/>
    </dgm:pt>
    <dgm:pt modelId="{6DADC006-39C9-4F07-8F58-892548AB2AA4}" type="pres">
      <dgm:prSet presAssocID="{F65FF315-09E2-406E-9847-A38D5BA4E482}" presName="parentTextArrow" presStyleLbl="node1" presStyleIdx="2" presStyleCnt="4"/>
      <dgm:spPr/>
    </dgm:pt>
    <dgm:pt modelId="{74911ABC-1B89-4110-A9CF-0B59EC1194A6}" type="pres">
      <dgm:prSet presAssocID="{850D1552-D3CC-4D5F-A170-11539E4899E7}" presName="sp" presStyleCnt="0"/>
      <dgm:spPr/>
    </dgm:pt>
    <dgm:pt modelId="{7CA03C1E-FD67-4080-8C4E-54491116F005}" type="pres">
      <dgm:prSet presAssocID="{1B9C4F7C-8516-46A6-8D20-A7CAE4FC5F60}" presName="arrowAndChildren" presStyleCnt="0"/>
      <dgm:spPr/>
    </dgm:pt>
    <dgm:pt modelId="{578A4207-2A92-43B5-8220-12A8235455D2}" type="pres">
      <dgm:prSet presAssocID="{1B9C4F7C-8516-46A6-8D20-A7CAE4FC5F60}" presName="parentTextArrow" presStyleLbl="node1" presStyleIdx="3" presStyleCnt="4"/>
      <dgm:spPr/>
    </dgm:pt>
  </dgm:ptLst>
  <dgm:cxnLst>
    <dgm:cxn modelId="{DFD6272E-DDA6-4BB4-8D2E-B1C07E360A9F}" type="presOf" srcId="{6C69732A-3D36-4E50-AD76-8D80259DC71F}" destId="{8C24938F-267C-47CF-BC6C-71C92730CBB8}" srcOrd="0" destOrd="0" presId="urn:microsoft.com/office/officeart/2005/8/layout/process4"/>
    <dgm:cxn modelId="{9068BF69-E15B-4322-B628-372EBACE2D6F}" type="presOf" srcId="{1B9C4F7C-8516-46A6-8D20-A7CAE4FC5F60}" destId="{578A4207-2A92-43B5-8220-12A8235455D2}" srcOrd="0" destOrd="0" presId="urn:microsoft.com/office/officeart/2005/8/layout/process4"/>
    <dgm:cxn modelId="{0A4D1C72-22F8-4698-888E-CBC53B27A7F6}" type="presOf" srcId="{F65FF315-09E2-406E-9847-A38D5BA4E482}" destId="{6DADC006-39C9-4F07-8F58-892548AB2AA4}" srcOrd="0" destOrd="0" presId="urn:microsoft.com/office/officeart/2005/8/layout/process4"/>
    <dgm:cxn modelId="{79273B8F-8BC5-48A8-A031-91C774F6E6DE}" srcId="{679F8582-CD04-46C2-BB3E-5E124B11301B}" destId="{38986D96-9492-4A31-B9C7-C46D3CBCCC30}" srcOrd="3" destOrd="0" parTransId="{E52BA5C3-929E-4EAB-80D3-68AF5D4FA174}" sibTransId="{B83716BB-9719-408E-885B-F633F177E0D6}"/>
    <dgm:cxn modelId="{ABCB809B-3F40-4B14-9DDA-A9BD033C5827}" srcId="{679F8582-CD04-46C2-BB3E-5E124B11301B}" destId="{F65FF315-09E2-406E-9847-A38D5BA4E482}" srcOrd="1" destOrd="0" parTransId="{0C87E5A5-1C65-4F16-972B-B84A8DFBBDB0}" sibTransId="{008E8C86-755B-4CD8-B0C4-B28D27BD4220}"/>
    <dgm:cxn modelId="{C449B6B6-46B3-4650-96D1-4EEE65220CD4}" srcId="{679F8582-CD04-46C2-BB3E-5E124B11301B}" destId="{6C69732A-3D36-4E50-AD76-8D80259DC71F}" srcOrd="2" destOrd="0" parTransId="{69A47FFF-8ED2-48D6-9B16-2CE5F2BDBDEC}" sibTransId="{45E6B8D2-D37A-4C9E-841D-DB3B36FE78A2}"/>
    <dgm:cxn modelId="{47547CB9-8CF9-4B13-A5AA-45A8D21423AA}" type="presOf" srcId="{38986D96-9492-4A31-B9C7-C46D3CBCCC30}" destId="{0FF67DAF-258A-48FF-9781-3041D6914490}" srcOrd="0" destOrd="0" presId="urn:microsoft.com/office/officeart/2005/8/layout/process4"/>
    <dgm:cxn modelId="{2874D1C6-D2F9-4C1F-A429-4D3D8420DC18}" type="presOf" srcId="{679F8582-CD04-46C2-BB3E-5E124B11301B}" destId="{16F63EF9-564D-4A9F-812C-D2C3DC4DF9BA}" srcOrd="0" destOrd="0" presId="urn:microsoft.com/office/officeart/2005/8/layout/process4"/>
    <dgm:cxn modelId="{8AF569F5-5528-453A-BF9E-11435A3A584A}" srcId="{679F8582-CD04-46C2-BB3E-5E124B11301B}" destId="{1B9C4F7C-8516-46A6-8D20-A7CAE4FC5F60}" srcOrd="0" destOrd="0" parTransId="{F778FB73-949C-466F-8B70-23CCE97193D0}" sibTransId="{850D1552-D3CC-4D5F-A170-11539E4899E7}"/>
    <dgm:cxn modelId="{9A61EFBC-DFC9-4F86-BA90-61E9C8C866BA}" type="presParOf" srcId="{16F63EF9-564D-4A9F-812C-D2C3DC4DF9BA}" destId="{D6FA0B7F-34E3-4757-8E13-DBA40DF7BE21}" srcOrd="0" destOrd="0" presId="urn:microsoft.com/office/officeart/2005/8/layout/process4"/>
    <dgm:cxn modelId="{A4985598-2A2D-45DA-96C8-16FAEF902ED2}" type="presParOf" srcId="{D6FA0B7F-34E3-4757-8E13-DBA40DF7BE21}" destId="{0FF67DAF-258A-48FF-9781-3041D6914490}" srcOrd="0" destOrd="0" presId="urn:microsoft.com/office/officeart/2005/8/layout/process4"/>
    <dgm:cxn modelId="{155B43B6-5DCF-4AF1-8132-AD474694F0CC}" type="presParOf" srcId="{16F63EF9-564D-4A9F-812C-D2C3DC4DF9BA}" destId="{89B38AA2-DC37-4242-B2F9-FF828F50D35D}" srcOrd="1" destOrd="0" presId="urn:microsoft.com/office/officeart/2005/8/layout/process4"/>
    <dgm:cxn modelId="{A16E4FA9-8513-4DD0-8519-A38C7A88348C}" type="presParOf" srcId="{16F63EF9-564D-4A9F-812C-D2C3DC4DF9BA}" destId="{0B533D81-E8A7-4A1F-80AB-D2BE5D37D02E}" srcOrd="2" destOrd="0" presId="urn:microsoft.com/office/officeart/2005/8/layout/process4"/>
    <dgm:cxn modelId="{46110252-4BEE-4729-919F-4319C69C3FBF}" type="presParOf" srcId="{0B533D81-E8A7-4A1F-80AB-D2BE5D37D02E}" destId="{8C24938F-267C-47CF-BC6C-71C92730CBB8}" srcOrd="0" destOrd="0" presId="urn:microsoft.com/office/officeart/2005/8/layout/process4"/>
    <dgm:cxn modelId="{C48FE30E-2D28-43D0-A64F-8AC8F00F6547}" type="presParOf" srcId="{16F63EF9-564D-4A9F-812C-D2C3DC4DF9BA}" destId="{411E9BE8-0ADB-4288-8B7C-2D39205963F0}" srcOrd="3" destOrd="0" presId="urn:microsoft.com/office/officeart/2005/8/layout/process4"/>
    <dgm:cxn modelId="{0076847E-3DC0-4AFD-B152-C87EB7BF9B60}" type="presParOf" srcId="{16F63EF9-564D-4A9F-812C-D2C3DC4DF9BA}" destId="{A6C52826-1B57-493B-9D81-413B597464DB}" srcOrd="4" destOrd="0" presId="urn:microsoft.com/office/officeart/2005/8/layout/process4"/>
    <dgm:cxn modelId="{2A05D998-F52F-4AC8-9BBB-016F5B314481}" type="presParOf" srcId="{A6C52826-1B57-493B-9D81-413B597464DB}" destId="{6DADC006-39C9-4F07-8F58-892548AB2AA4}" srcOrd="0" destOrd="0" presId="urn:microsoft.com/office/officeart/2005/8/layout/process4"/>
    <dgm:cxn modelId="{130647E5-EB97-488A-9B3B-FEB194BBED40}" type="presParOf" srcId="{16F63EF9-564D-4A9F-812C-D2C3DC4DF9BA}" destId="{74911ABC-1B89-4110-A9CF-0B59EC1194A6}" srcOrd="5" destOrd="0" presId="urn:microsoft.com/office/officeart/2005/8/layout/process4"/>
    <dgm:cxn modelId="{D07D2673-0C3C-40E0-A725-BD43BB4FE2C9}" type="presParOf" srcId="{16F63EF9-564D-4A9F-812C-D2C3DC4DF9BA}" destId="{7CA03C1E-FD67-4080-8C4E-54491116F005}" srcOrd="6" destOrd="0" presId="urn:microsoft.com/office/officeart/2005/8/layout/process4"/>
    <dgm:cxn modelId="{4142DDF5-2D64-4668-B93D-0E353CFB9FEA}" type="presParOf" srcId="{7CA03C1E-FD67-4080-8C4E-54491116F005}" destId="{578A4207-2A92-43B5-8220-12A8235455D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D41F956-22DC-4FFE-A682-5313C0D2FFCE}" type="doc">
      <dgm:prSet loTypeId="urn:microsoft.com/office/officeart/2005/8/layout/hProcess9" loCatId="process" qsTypeId="urn:microsoft.com/office/officeart/2005/8/quickstyle/simple1" qsCatId="simple" csTypeId="urn:microsoft.com/office/officeart/2005/8/colors/colorful5" csCatId="colorful" phldr="1"/>
      <dgm:spPr/>
    </dgm:pt>
    <dgm:pt modelId="{7FA1265B-F7CF-46C4-9B92-FDEFDE667FE3}">
      <dgm:prSet phldrT="[Text]" custT="1"/>
      <dgm:spPr/>
      <dgm:t>
        <a:bodyPr/>
        <a:lstStyle/>
        <a:p>
          <a:pPr>
            <a:lnSpc>
              <a:spcPct val="113000"/>
            </a:lnSpc>
            <a:spcBef>
              <a:spcPts val="600"/>
            </a:spcBef>
            <a:spcAft>
              <a:spcPts val="600"/>
            </a:spcAft>
          </a:pPr>
          <a:r>
            <a:rPr lang="en-AU" sz="1800" dirty="0">
              <a:solidFill>
                <a:schemeClr val="bg1"/>
              </a:solidFill>
            </a:rPr>
            <a:t>Storing waste</a:t>
          </a:r>
          <a:endParaRPr lang="en-PH" sz="1800" dirty="0">
            <a:solidFill>
              <a:schemeClr val="bg1"/>
            </a:solidFill>
          </a:endParaRPr>
        </a:p>
      </dgm:t>
    </dgm:pt>
    <dgm:pt modelId="{2FE63B09-F228-4EBC-86A7-8F3F563332C9}" type="parTrans" cxnId="{EDF7D20C-B510-48CE-9A3E-0B1500F4ACF1}">
      <dgm:prSet/>
      <dgm:spPr/>
      <dgm:t>
        <a:bodyPr/>
        <a:lstStyle/>
        <a:p>
          <a:endParaRPr lang="en-PH"/>
        </a:p>
      </dgm:t>
    </dgm:pt>
    <dgm:pt modelId="{A7712394-B986-45DD-9620-85B618E48A13}" type="sibTrans" cxnId="{EDF7D20C-B510-48CE-9A3E-0B1500F4ACF1}">
      <dgm:prSet/>
      <dgm:spPr/>
      <dgm:t>
        <a:bodyPr/>
        <a:lstStyle/>
        <a:p>
          <a:endParaRPr lang="en-PH"/>
        </a:p>
      </dgm:t>
    </dgm:pt>
    <dgm:pt modelId="{01021CE0-8424-48D6-A868-1AACDD7C0DEE}">
      <dgm:prSet custT="1"/>
      <dgm:spPr/>
      <dgm:t>
        <a:bodyPr/>
        <a:lstStyle/>
        <a:p>
          <a:pPr>
            <a:lnSpc>
              <a:spcPct val="113000"/>
            </a:lnSpc>
            <a:spcBef>
              <a:spcPts val="600"/>
            </a:spcBef>
            <a:spcAft>
              <a:spcPts val="600"/>
            </a:spcAft>
          </a:pPr>
          <a:r>
            <a:rPr lang="en-AU" sz="1800" dirty="0">
              <a:solidFill>
                <a:schemeClr val="bg1"/>
              </a:solidFill>
            </a:rPr>
            <a:t>Collecting and transporting waste</a:t>
          </a:r>
          <a:endParaRPr lang="en-PH" sz="1800" dirty="0">
            <a:solidFill>
              <a:schemeClr val="bg1"/>
            </a:solidFill>
          </a:endParaRPr>
        </a:p>
      </dgm:t>
    </dgm:pt>
    <dgm:pt modelId="{0D68C8D9-1052-4B90-9C42-EC7B20254E05}" type="parTrans" cxnId="{4662A1C8-CD8D-4E7E-B697-2C4503EA0616}">
      <dgm:prSet/>
      <dgm:spPr/>
      <dgm:t>
        <a:bodyPr/>
        <a:lstStyle/>
        <a:p>
          <a:endParaRPr lang="en-PH"/>
        </a:p>
      </dgm:t>
    </dgm:pt>
    <dgm:pt modelId="{862049DF-E97C-4BF4-A7FC-8486C9224EDA}" type="sibTrans" cxnId="{4662A1C8-CD8D-4E7E-B697-2C4503EA0616}">
      <dgm:prSet/>
      <dgm:spPr/>
      <dgm:t>
        <a:bodyPr/>
        <a:lstStyle/>
        <a:p>
          <a:endParaRPr lang="en-PH"/>
        </a:p>
      </dgm:t>
    </dgm:pt>
    <dgm:pt modelId="{4E02F827-BF60-48DD-BA2D-DBDC30F0E971}">
      <dgm:prSet custT="1"/>
      <dgm:spPr/>
      <dgm:t>
        <a:bodyPr/>
        <a:lstStyle/>
        <a:p>
          <a:pPr>
            <a:lnSpc>
              <a:spcPct val="113000"/>
            </a:lnSpc>
            <a:spcBef>
              <a:spcPts val="600"/>
            </a:spcBef>
            <a:spcAft>
              <a:spcPts val="600"/>
            </a:spcAft>
          </a:pPr>
          <a:r>
            <a:rPr lang="en-AU" sz="1800" dirty="0">
              <a:solidFill>
                <a:schemeClr val="bg1"/>
              </a:solidFill>
            </a:rPr>
            <a:t>Treating waste</a:t>
          </a:r>
          <a:endParaRPr lang="en-PH" sz="1800" dirty="0">
            <a:solidFill>
              <a:schemeClr val="bg1"/>
            </a:solidFill>
          </a:endParaRPr>
        </a:p>
      </dgm:t>
    </dgm:pt>
    <dgm:pt modelId="{297CC037-66B9-486D-A5AF-AF38666267FA}" type="parTrans" cxnId="{90613233-55BF-4A2B-A246-B1FA41047FF0}">
      <dgm:prSet/>
      <dgm:spPr/>
      <dgm:t>
        <a:bodyPr/>
        <a:lstStyle/>
        <a:p>
          <a:endParaRPr lang="en-PH"/>
        </a:p>
      </dgm:t>
    </dgm:pt>
    <dgm:pt modelId="{6B8D8F14-CB2B-400E-AC04-84FAB8402D81}" type="sibTrans" cxnId="{90613233-55BF-4A2B-A246-B1FA41047FF0}">
      <dgm:prSet/>
      <dgm:spPr/>
      <dgm:t>
        <a:bodyPr/>
        <a:lstStyle/>
        <a:p>
          <a:endParaRPr lang="en-PH"/>
        </a:p>
      </dgm:t>
    </dgm:pt>
    <dgm:pt modelId="{9C6D14D6-0B18-4079-B469-A5258D65A185}">
      <dgm:prSet custT="1"/>
      <dgm:spPr/>
      <dgm:t>
        <a:bodyPr/>
        <a:lstStyle/>
        <a:p>
          <a:pPr>
            <a:lnSpc>
              <a:spcPct val="113000"/>
            </a:lnSpc>
            <a:spcBef>
              <a:spcPts val="600"/>
            </a:spcBef>
            <a:spcAft>
              <a:spcPts val="600"/>
            </a:spcAft>
          </a:pPr>
          <a:r>
            <a:rPr lang="en-AU" sz="1800" dirty="0">
              <a:solidFill>
                <a:schemeClr val="bg1"/>
              </a:solidFill>
            </a:rPr>
            <a:t>Disposing waste</a:t>
          </a:r>
          <a:endParaRPr lang="en-PH" sz="1800" dirty="0">
            <a:solidFill>
              <a:schemeClr val="bg1"/>
            </a:solidFill>
          </a:endParaRPr>
        </a:p>
      </dgm:t>
    </dgm:pt>
    <dgm:pt modelId="{07F2E73F-C7FF-4416-B4D0-AB44EC2D8478}" type="parTrans" cxnId="{E267CC29-C998-467F-85A5-77E93632BE8B}">
      <dgm:prSet/>
      <dgm:spPr/>
      <dgm:t>
        <a:bodyPr/>
        <a:lstStyle/>
        <a:p>
          <a:endParaRPr lang="en-PH"/>
        </a:p>
      </dgm:t>
    </dgm:pt>
    <dgm:pt modelId="{ADDF816F-4710-4EAA-AB4F-E71F4A70E3AD}" type="sibTrans" cxnId="{E267CC29-C998-467F-85A5-77E93632BE8B}">
      <dgm:prSet/>
      <dgm:spPr/>
      <dgm:t>
        <a:bodyPr/>
        <a:lstStyle/>
        <a:p>
          <a:endParaRPr lang="en-PH"/>
        </a:p>
      </dgm:t>
    </dgm:pt>
    <dgm:pt modelId="{48415ACD-CFD5-401F-9569-619AB79E0C97}">
      <dgm:prSet phldrT="[Text]" custT="1"/>
      <dgm:spPr/>
      <dgm:t>
        <a:bodyPr/>
        <a:lstStyle/>
        <a:p>
          <a:pPr>
            <a:lnSpc>
              <a:spcPct val="113000"/>
            </a:lnSpc>
            <a:spcBef>
              <a:spcPts val="600"/>
            </a:spcBef>
            <a:spcAft>
              <a:spcPts val="600"/>
            </a:spcAft>
          </a:pPr>
          <a:r>
            <a:rPr lang="en-PH" sz="1800" dirty="0">
              <a:solidFill>
                <a:schemeClr val="bg1"/>
              </a:solidFill>
            </a:rPr>
            <a:t>Identifying waste</a:t>
          </a:r>
        </a:p>
      </dgm:t>
    </dgm:pt>
    <dgm:pt modelId="{7283AF48-0DF6-446E-9E68-E6131DDF1CAA}" type="parTrans" cxnId="{D20B12B4-7F03-4AB3-8ACE-7A3FDAA8EA02}">
      <dgm:prSet/>
      <dgm:spPr/>
      <dgm:t>
        <a:bodyPr/>
        <a:lstStyle/>
        <a:p>
          <a:endParaRPr lang="en-PH"/>
        </a:p>
      </dgm:t>
    </dgm:pt>
    <dgm:pt modelId="{BE50F814-FDBB-42B2-98C6-FE6A2C01CC1C}" type="sibTrans" cxnId="{D20B12B4-7F03-4AB3-8ACE-7A3FDAA8EA02}">
      <dgm:prSet/>
      <dgm:spPr/>
      <dgm:t>
        <a:bodyPr/>
        <a:lstStyle/>
        <a:p>
          <a:endParaRPr lang="en-PH"/>
        </a:p>
      </dgm:t>
    </dgm:pt>
    <dgm:pt modelId="{2EDBDDAB-8392-47AD-A924-712CC33548C4}" type="pres">
      <dgm:prSet presAssocID="{6D41F956-22DC-4FFE-A682-5313C0D2FFCE}" presName="CompostProcess" presStyleCnt="0">
        <dgm:presLayoutVars>
          <dgm:dir/>
          <dgm:resizeHandles val="exact"/>
        </dgm:presLayoutVars>
      </dgm:prSet>
      <dgm:spPr/>
    </dgm:pt>
    <dgm:pt modelId="{67A52526-467E-49DD-8D36-64D90C353EE5}" type="pres">
      <dgm:prSet presAssocID="{6D41F956-22DC-4FFE-A682-5313C0D2FFCE}" presName="arrow" presStyleLbl="bgShp" presStyleIdx="0" presStyleCnt="1"/>
      <dgm:spPr/>
    </dgm:pt>
    <dgm:pt modelId="{B0BEF1F9-1AA2-424C-9B83-BBAEE20CCC35}" type="pres">
      <dgm:prSet presAssocID="{6D41F956-22DC-4FFE-A682-5313C0D2FFCE}" presName="linearProcess" presStyleCnt="0"/>
      <dgm:spPr/>
    </dgm:pt>
    <dgm:pt modelId="{8F934CA7-8E28-4B25-923B-65BE998DB423}" type="pres">
      <dgm:prSet presAssocID="{48415ACD-CFD5-401F-9569-619AB79E0C97}" presName="textNode" presStyleLbl="node1" presStyleIdx="0" presStyleCnt="5">
        <dgm:presLayoutVars>
          <dgm:bulletEnabled val="1"/>
        </dgm:presLayoutVars>
      </dgm:prSet>
      <dgm:spPr/>
    </dgm:pt>
    <dgm:pt modelId="{9E1AC1D8-84B9-4F54-B534-3BAF5F83891D}" type="pres">
      <dgm:prSet presAssocID="{BE50F814-FDBB-42B2-98C6-FE6A2C01CC1C}" presName="sibTrans" presStyleCnt="0"/>
      <dgm:spPr/>
    </dgm:pt>
    <dgm:pt modelId="{E72DA846-4E0E-4137-A409-092711C14B25}" type="pres">
      <dgm:prSet presAssocID="{7FA1265B-F7CF-46C4-9B92-FDEFDE667FE3}" presName="textNode" presStyleLbl="node1" presStyleIdx="1" presStyleCnt="5">
        <dgm:presLayoutVars>
          <dgm:bulletEnabled val="1"/>
        </dgm:presLayoutVars>
      </dgm:prSet>
      <dgm:spPr/>
    </dgm:pt>
    <dgm:pt modelId="{C223DA1C-B400-414B-980A-057861FA5B20}" type="pres">
      <dgm:prSet presAssocID="{A7712394-B986-45DD-9620-85B618E48A13}" presName="sibTrans" presStyleCnt="0"/>
      <dgm:spPr/>
    </dgm:pt>
    <dgm:pt modelId="{D6FDAD5B-7D61-40C5-946B-DFB7F6753A56}" type="pres">
      <dgm:prSet presAssocID="{01021CE0-8424-48D6-A868-1AACDD7C0DEE}" presName="textNode" presStyleLbl="node1" presStyleIdx="2" presStyleCnt="5">
        <dgm:presLayoutVars>
          <dgm:bulletEnabled val="1"/>
        </dgm:presLayoutVars>
      </dgm:prSet>
      <dgm:spPr/>
    </dgm:pt>
    <dgm:pt modelId="{FACF7133-A2E4-43E9-B554-846C8B5296C3}" type="pres">
      <dgm:prSet presAssocID="{862049DF-E97C-4BF4-A7FC-8486C9224EDA}" presName="sibTrans" presStyleCnt="0"/>
      <dgm:spPr/>
    </dgm:pt>
    <dgm:pt modelId="{19BA5F97-B6EB-42C6-971A-F8B2D5A08395}" type="pres">
      <dgm:prSet presAssocID="{4E02F827-BF60-48DD-BA2D-DBDC30F0E971}" presName="textNode" presStyleLbl="node1" presStyleIdx="3" presStyleCnt="5">
        <dgm:presLayoutVars>
          <dgm:bulletEnabled val="1"/>
        </dgm:presLayoutVars>
      </dgm:prSet>
      <dgm:spPr/>
    </dgm:pt>
    <dgm:pt modelId="{2FDF1EAF-44BF-4CE0-9F12-2E13F3597FE1}" type="pres">
      <dgm:prSet presAssocID="{6B8D8F14-CB2B-400E-AC04-84FAB8402D81}" presName="sibTrans" presStyleCnt="0"/>
      <dgm:spPr/>
    </dgm:pt>
    <dgm:pt modelId="{428AA9F3-A8A0-4E53-95FA-130AF8530F6E}" type="pres">
      <dgm:prSet presAssocID="{9C6D14D6-0B18-4079-B469-A5258D65A185}" presName="textNode" presStyleLbl="node1" presStyleIdx="4" presStyleCnt="5">
        <dgm:presLayoutVars>
          <dgm:bulletEnabled val="1"/>
        </dgm:presLayoutVars>
      </dgm:prSet>
      <dgm:spPr/>
    </dgm:pt>
  </dgm:ptLst>
  <dgm:cxnLst>
    <dgm:cxn modelId="{4E65FF01-231E-40DE-A44E-F789C6B7907C}" type="presOf" srcId="{48415ACD-CFD5-401F-9569-619AB79E0C97}" destId="{8F934CA7-8E28-4B25-923B-65BE998DB423}" srcOrd="0" destOrd="0" presId="urn:microsoft.com/office/officeart/2005/8/layout/hProcess9"/>
    <dgm:cxn modelId="{4EEECD09-E7DA-4348-A0A8-BDA82CC7F19F}" type="presOf" srcId="{6D41F956-22DC-4FFE-A682-5313C0D2FFCE}" destId="{2EDBDDAB-8392-47AD-A924-712CC33548C4}" srcOrd="0" destOrd="0" presId="urn:microsoft.com/office/officeart/2005/8/layout/hProcess9"/>
    <dgm:cxn modelId="{EDF7D20C-B510-48CE-9A3E-0B1500F4ACF1}" srcId="{6D41F956-22DC-4FFE-A682-5313C0D2FFCE}" destId="{7FA1265B-F7CF-46C4-9B92-FDEFDE667FE3}" srcOrd="1" destOrd="0" parTransId="{2FE63B09-F228-4EBC-86A7-8F3F563332C9}" sibTransId="{A7712394-B986-45DD-9620-85B618E48A13}"/>
    <dgm:cxn modelId="{E267CC29-C998-467F-85A5-77E93632BE8B}" srcId="{6D41F956-22DC-4FFE-A682-5313C0D2FFCE}" destId="{9C6D14D6-0B18-4079-B469-A5258D65A185}" srcOrd="4" destOrd="0" parTransId="{07F2E73F-C7FF-4416-B4D0-AB44EC2D8478}" sibTransId="{ADDF816F-4710-4EAA-AB4F-E71F4A70E3AD}"/>
    <dgm:cxn modelId="{90613233-55BF-4A2B-A246-B1FA41047FF0}" srcId="{6D41F956-22DC-4FFE-A682-5313C0D2FFCE}" destId="{4E02F827-BF60-48DD-BA2D-DBDC30F0E971}" srcOrd="3" destOrd="0" parTransId="{297CC037-66B9-486D-A5AF-AF38666267FA}" sibTransId="{6B8D8F14-CB2B-400E-AC04-84FAB8402D81}"/>
    <dgm:cxn modelId="{2C773589-818F-4777-8C84-B19A631CD4D4}" type="presOf" srcId="{7FA1265B-F7CF-46C4-9B92-FDEFDE667FE3}" destId="{E72DA846-4E0E-4137-A409-092711C14B25}" srcOrd="0" destOrd="0" presId="urn:microsoft.com/office/officeart/2005/8/layout/hProcess9"/>
    <dgm:cxn modelId="{0804559E-5742-4A9B-A4FB-1BAAFB7EC0E6}" type="presOf" srcId="{9C6D14D6-0B18-4079-B469-A5258D65A185}" destId="{428AA9F3-A8A0-4E53-95FA-130AF8530F6E}" srcOrd="0" destOrd="0" presId="urn:microsoft.com/office/officeart/2005/8/layout/hProcess9"/>
    <dgm:cxn modelId="{93D5D8A0-D535-426A-AB5E-76B06F259158}" type="presOf" srcId="{01021CE0-8424-48D6-A868-1AACDD7C0DEE}" destId="{D6FDAD5B-7D61-40C5-946B-DFB7F6753A56}" srcOrd="0" destOrd="0" presId="urn:microsoft.com/office/officeart/2005/8/layout/hProcess9"/>
    <dgm:cxn modelId="{D20B12B4-7F03-4AB3-8ACE-7A3FDAA8EA02}" srcId="{6D41F956-22DC-4FFE-A682-5313C0D2FFCE}" destId="{48415ACD-CFD5-401F-9569-619AB79E0C97}" srcOrd="0" destOrd="0" parTransId="{7283AF48-0DF6-446E-9E68-E6131DDF1CAA}" sibTransId="{BE50F814-FDBB-42B2-98C6-FE6A2C01CC1C}"/>
    <dgm:cxn modelId="{4662A1C8-CD8D-4E7E-B697-2C4503EA0616}" srcId="{6D41F956-22DC-4FFE-A682-5313C0D2FFCE}" destId="{01021CE0-8424-48D6-A868-1AACDD7C0DEE}" srcOrd="2" destOrd="0" parTransId="{0D68C8D9-1052-4B90-9C42-EC7B20254E05}" sibTransId="{862049DF-E97C-4BF4-A7FC-8486C9224EDA}"/>
    <dgm:cxn modelId="{EC4AC9D6-0B52-4302-841E-ABFD69594E09}" type="presOf" srcId="{4E02F827-BF60-48DD-BA2D-DBDC30F0E971}" destId="{19BA5F97-B6EB-42C6-971A-F8B2D5A08395}" srcOrd="0" destOrd="0" presId="urn:microsoft.com/office/officeart/2005/8/layout/hProcess9"/>
    <dgm:cxn modelId="{7A558D5A-43C9-4B62-A5CD-A06515F94026}" type="presParOf" srcId="{2EDBDDAB-8392-47AD-A924-712CC33548C4}" destId="{67A52526-467E-49DD-8D36-64D90C353EE5}" srcOrd="0" destOrd="0" presId="urn:microsoft.com/office/officeart/2005/8/layout/hProcess9"/>
    <dgm:cxn modelId="{FD45008F-85EE-4699-8CF2-5EEFBC2BC198}" type="presParOf" srcId="{2EDBDDAB-8392-47AD-A924-712CC33548C4}" destId="{B0BEF1F9-1AA2-424C-9B83-BBAEE20CCC35}" srcOrd="1" destOrd="0" presId="urn:microsoft.com/office/officeart/2005/8/layout/hProcess9"/>
    <dgm:cxn modelId="{FF8EEEB1-FCBB-4A62-AF98-07A0D8A69260}" type="presParOf" srcId="{B0BEF1F9-1AA2-424C-9B83-BBAEE20CCC35}" destId="{8F934CA7-8E28-4B25-923B-65BE998DB423}" srcOrd="0" destOrd="0" presId="urn:microsoft.com/office/officeart/2005/8/layout/hProcess9"/>
    <dgm:cxn modelId="{FBFE9962-46F3-41AF-923F-364B33B80160}" type="presParOf" srcId="{B0BEF1F9-1AA2-424C-9B83-BBAEE20CCC35}" destId="{9E1AC1D8-84B9-4F54-B534-3BAF5F83891D}" srcOrd="1" destOrd="0" presId="urn:microsoft.com/office/officeart/2005/8/layout/hProcess9"/>
    <dgm:cxn modelId="{DA3B52F9-F37A-420A-A4C0-6BAA6CD45B34}" type="presParOf" srcId="{B0BEF1F9-1AA2-424C-9B83-BBAEE20CCC35}" destId="{E72DA846-4E0E-4137-A409-092711C14B25}" srcOrd="2" destOrd="0" presId="urn:microsoft.com/office/officeart/2005/8/layout/hProcess9"/>
    <dgm:cxn modelId="{ADA3CD05-03F7-4E82-9BF3-9BEDC62BA378}" type="presParOf" srcId="{B0BEF1F9-1AA2-424C-9B83-BBAEE20CCC35}" destId="{C223DA1C-B400-414B-980A-057861FA5B20}" srcOrd="3" destOrd="0" presId="urn:microsoft.com/office/officeart/2005/8/layout/hProcess9"/>
    <dgm:cxn modelId="{EB3DE5D0-E340-44B8-98F4-85AA94CB6D56}" type="presParOf" srcId="{B0BEF1F9-1AA2-424C-9B83-BBAEE20CCC35}" destId="{D6FDAD5B-7D61-40C5-946B-DFB7F6753A56}" srcOrd="4" destOrd="0" presId="urn:microsoft.com/office/officeart/2005/8/layout/hProcess9"/>
    <dgm:cxn modelId="{78874CEB-4ADE-4B7C-9268-113480C8DF07}" type="presParOf" srcId="{B0BEF1F9-1AA2-424C-9B83-BBAEE20CCC35}" destId="{FACF7133-A2E4-43E9-B554-846C8B5296C3}" srcOrd="5" destOrd="0" presId="urn:microsoft.com/office/officeart/2005/8/layout/hProcess9"/>
    <dgm:cxn modelId="{89A0478E-91BE-48B8-BCDE-3687B6531AEF}" type="presParOf" srcId="{B0BEF1F9-1AA2-424C-9B83-BBAEE20CCC35}" destId="{19BA5F97-B6EB-42C6-971A-F8B2D5A08395}" srcOrd="6" destOrd="0" presId="urn:microsoft.com/office/officeart/2005/8/layout/hProcess9"/>
    <dgm:cxn modelId="{2EAD0F7B-5DCB-48A1-BB5E-DD7B4E56830C}" type="presParOf" srcId="{B0BEF1F9-1AA2-424C-9B83-BBAEE20CCC35}" destId="{2FDF1EAF-44BF-4CE0-9F12-2E13F3597FE1}" srcOrd="7" destOrd="0" presId="urn:microsoft.com/office/officeart/2005/8/layout/hProcess9"/>
    <dgm:cxn modelId="{B6ED69AF-2888-42AC-8019-23E4EA506EA3}" type="presParOf" srcId="{B0BEF1F9-1AA2-424C-9B83-BBAEE20CCC35}" destId="{428AA9F3-A8A0-4E53-95FA-130AF8530F6E}" srcOrd="8"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BD72E1F-4E61-4D4F-ABEB-21A511A54AA4}"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7C4D7333-6AE6-48AB-AF60-319975A5893D}">
      <dgm:prSet phldrT="[Text]" custT="1"/>
      <dgm:spPr/>
      <dgm:t>
        <a:bodyPr/>
        <a:lstStyle/>
        <a:p>
          <a:pPr>
            <a:lnSpc>
              <a:spcPct val="113000"/>
            </a:lnSpc>
            <a:spcBef>
              <a:spcPts val="600"/>
            </a:spcBef>
            <a:spcAft>
              <a:spcPts val="600"/>
            </a:spcAft>
          </a:pPr>
          <a:r>
            <a:rPr lang="en-PH" sz="1800" dirty="0"/>
            <a:t>Animal waste</a:t>
          </a:r>
        </a:p>
      </dgm:t>
    </dgm:pt>
    <dgm:pt modelId="{6A6FFF52-2A8D-42F7-A94D-004025F0ED52}" type="parTrans" cxnId="{56F95F51-7DA1-4699-8D34-D518476E97AC}">
      <dgm:prSet/>
      <dgm:spPr/>
      <dgm:t>
        <a:bodyPr/>
        <a:lstStyle/>
        <a:p>
          <a:endParaRPr lang="en-PH" sz="1800"/>
        </a:p>
      </dgm:t>
    </dgm:pt>
    <dgm:pt modelId="{BFE37C3A-E298-47E7-810D-CD01262D1938}" type="sibTrans" cxnId="{56F95F51-7DA1-4699-8D34-D518476E97AC}">
      <dgm:prSet/>
      <dgm:spPr/>
      <dgm:t>
        <a:bodyPr/>
        <a:lstStyle/>
        <a:p>
          <a:endParaRPr lang="en-PH" sz="1800"/>
        </a:p>
      </dgm:t>
    </dgm:pt>
    <dgm:pt modelId="{E819252B-06D8-43EA-B9AC-BDA89DAB0B64}">
      <dgm:prSet custT="1"/>
      <dgm:spPr/>
      <dgm:t>
        <a:bodyPr/>
        <a:lstStyle/>
        <a:p>
          <a:pPr>
            <a:lnSpc>
              <a:spcPct val="113000"/>
            </a:lnSpc>
            <a:spcBef>
              <a:spcPts val="600"/>
            </a:spcBef>
            <a:spcAft>
              <a:spcPts val="600"/>
            </a:spcAft>
          </a:pPr>
          <a:r>
            <a:rPr lang="en-PH" sz="1800"/>
            <a:t>Discarded sharps</a:t>
          </a:r>
        </a:p>
      </dgm:t>
    </dgm:pt>
    <dgm:pt modelId="{3F25B9CC-1292-4436-9B53-1A87BF35C388}" type="parTrans" cxnId="{7D044B50-988E-4D28-85C1-83D05E3E6AC6}">
      <dgm:prSet/>
      <dgm:spPr/>
      <dgm:t>
        <a:bodyPr/>
        <a:lstStyle/>
        <a:p>
          <a:endParaRPr lang="en-PH" sz="1800"/>
        </a:p>
      </dgm:t>
    </dgm:pt>
    <dgm:pt modelId="{44008867-0F6F-4704-B6D1-8DB6BB569096}" type="sibTrans" cxnId="{7D044B50-988E-4D28-85C1-83D05E3E6AC6}">
      <dgm:prSet/>
      <dgm:spPr/>
      <dgm:t>
        <a:bodyPr/>
        <a:lstStyle/>
        <a:p>
          <a:endParaRPr lang="en-PH" sz="1800"/>
        </a:p>
      </dgm:t>
    </dgm:pt>
    <dgm:pt modelId="{A192B83A-063D-439E-BE5B-5C1BD98DFC7F}">
      <dgm:prSet custT="1"/>
      <dgm:spPr/>
      <dgm:t>
        <a:bodyPr/>
        <a:lstStyle/>
        <a:p>
          <a:pPr>
            <a:lnSpc>
              <a:spcPct val="113000"/>
            </a:lnSpc>
            <a:spcBef>
              <a:spcPts val="600"/>
            </a:spcBef>
            <a:spcAft>
              <a:spcPts val="600"/>
            </a:spcAft>
          </a:pPr>
          <a:r>
            <a:rPr lang="en-PH" sz="1800" dirty="0"/>
            <a:t>Human tissue waste</a:t>
          </a:r>
        </a:p>
      </dgm:t>
    </dgm:pt>
    <dgm:pt modelId="{D5BB3D25-80FC-452F-AFF9-81EEB5D1B2D1}" type="parTrans" cxnId="{E5FEFA26-9C27-48D5-AE39-C135CC63B5EA}">
      <dgm:prSet/>
      <dgm:spPr/>
      <dgm:t>
        <a:bodyPr/>
        <a:lstStyle/>
        <a:p>
          <a:endParaRPr lang="en-PH" sz="1800"/>
        </a:p>
      </dgm:t>
    </dgm:pt>
    <dgm:pt modelId="{351BABCA-90E1-4D6E-9A6D-43BCE618EA92}" type="sibTrans" cxnId="{E5FEFA26-9C27-48D5-AE39-C135CC63B5EA}">
      <dgm:prSet/>
      <dgm:spPr/>
      <dgm:t>
        <a:bodyPr/>
        <a:lstStyle/>
        <a:p>
          <a:endParaRPr lang="en-PH" sz="1800"/>
        </a:p>
      </dgm:t>
    </dgm:pt>
    <dgm:pt modelId="{915A092C-B3AF-4199-944B-B7713BDAD113}">
      <dgm:prSet custT="1"/>
      <dgm:spPr/>
      <dgm:t>
        <a:bodyPr/>
        <a:lstStyle/>
        <a:p>
          <a:pPr>
            <a:lnSpc>
              <a:spcPct val="113000"/>
            </a:lnSpc>
            <a:spcBef>
              <a:spcPts val="600"/>
            </a:spcBef>
            <a:spcAft>
              <a:spcPts val="600"/>
            </a:spcAft>
          </a:pPr>
          <a:r>
            <a:rPr lang="en-PH" sz="1800" dirty="0"/>
            <a:t>Laboratory waste</a:t>
          </a:r>
        </a:p>
      </dgm:t>
    </dgm:pt>
    <dgm:pt modelId="{358B33B0-C713-4EE5-8197-81275E43E443}" type="parTrans" cxnId="{C42FE443-E92E-4EEB-BA77-B8567D3C30D6}">
      <dgm:prSet/>
      <dgm:spPr/>
      <dgm:t>
        <a:bodyPr/>
        <a:lstStyle/>
        <a:p>
          <a:endParaRPr lang="en-PH" sz="1800"/>
        </a:p>
      </dgm:t>
    </dgm:pt>
    <dgm:pt modelId="{5F2DC0E2-0B70-4C27-9EBA-224F5A01E20D}" type="sibTrans" cxnId="{C42FE443-E92E-4EEB-BA77-B8567D3C30D6}">
      <dgm:prSet/>
      <dgm:spPr/>
      <dgm:t>
        <a:bodyPr/>
        <a:lstStyle/>
        <a:p>
          <a:endParaRPr lang="en-PH" sz="1800"/>
        </a:p>
      </dgm:t>
    </dgm:pt>
    <dgm:pt modelId="{9CD5F7A2-F65C-4185-A14C-154C4C32195D}" type="pres">
      <dgm:prSet presAssocID="{BBD72E1F-4E61-4D4F-ABEB-21A511A54AA4}" presName="diagram" presStyleCnt="0">
        <dgm:presLayoutVars>
          <dgm:dir/>
          <dgm:resizeHandles val="exact"/>
        </dgm:presLayoutVars>
      </dgm:prSet>
      <dgm:spPr/>
    </dgm:pt>
    <dgm:pt modelId="{C42CA9CC-7343-41F8-BDE1-A3B78C8B974F}" type="pres">
      <dgm:prSet presAssocID="{7C4D7333-6AE6-48AB-AF60-319975A5893D}" presName="node" presStyleLbl="node1" presStyleIdx="0" presStyleCnt="4" custLinFactNeighborX="-695" custLinFactNeighborY="-772">
        <dgm:presLayoutVars>
          <dgm:bulletEnabled val="1"/>
        </dgm:presLayoutVars>
      </dgm:prSet>
      <dgm:spPr/>
    </dgm:pt>
    <dgm:pt modelId="{2F34885D-E15E-4BCA-9F2C-4399C5623C69}" type="pres">
      <dgm:prSet presAssocID="{BFE37C3A-E298-47E7-810D-CD01262D1938}" presName="sibTrans" presStyleCnt="0"/>
      <dgm:spPr/>
    </dgm:pt>
    <dgm:pt modelId="{34BA9763-74A6-46F0-8D28-45A09B1FFAE3}" type="pres">
      <dgm:prSet presAssocID="{E819252B-06D8-43EA-B9AC-BDA89DAB0B64}" presName="node" presStyleLbl="node1" presStyleIdx="1" presStyleCnt="4" custLinFactNeighborX="-695" custLinFactNeighborY="-772">
        <dgm:presLayoutVars>
          <dgm:bulletEnabled val="1"/>
        </dgm:presLayoutVars>
      </dgm:prSet>
      <dgm:spPr/>
    </dgm:pt>
    <dgm:pt modelId="{6F5D64FB-F31D-4DE7-8125-A8A5E576563C}" type="pres">
      <dgm:prSet presAssocID="{44008867-0F6F-4704-B6D1-8DB6BB569096}" presName="sibTrans" presStyleCnt="0"/>
      <dgm:spPr/>
    </dgm:pt>
    <dgm:pt modelId="{57168403-6BD3-48FC-8CD6-0F3E7CE5F276}" type="pres">
      <dgm:prSet presAssocID="{A192B83A-063D-439E-BE5B-5C1BD98DFC7F}" presName="node" presStyleLbl="node1" presStyleIdx="2" presStyleCnt="4" custLinFactNeighborX="-695" custLinFactNeighborY="-772">
        <dgm:presLayoutVars>
          <dgm:bulletEnabled val="1"/>
        </dgm:presLayoutVars>
      </dgm:prSet>
      <dgm:spPr/>
    </dgm:pt>
    <dgm:pt modelId="{DD20B7E9-F281-4825-8FBE-A03D7DFBDE81}" type="pres">
      <dgm:prSet presAssocID="{351BABCA-90E1-4D6E-9A6D-43BCE618EA92}" presName="sibTrans" presStyleCnt="0"/>
      <dgm:spPr/>
    </dgm:pt>
    <dgm:pt modelId="{033E77A2-9E08-42F5-8577-39B09C1D8B68}" type="pres">
      <dgm:prSet presAssocID="{915A092C-B3AF-4199-944B-B7713BDAD113}" presName="node" presStyleLbl="node1" presStyleIdx="3" presStyleCnt="4" custLinFactNeighborX="-695" custLinFactNeighborY="-772">
        <dgm:presLayoutVars>
          <dgm:bulletEnabled val="1"/>
        </dgm:presLayoutVars>
      </dgm:prSet>
      <dgm:spPr/>
    </dgm:pt>
  </dgm:ptLst>
  <dgm:cxnLst>
    <dgm:cxn modelId="{17C68503-8367-4618-9F1E-A583248C6F2D}" type="presOf" srcId="{7C4D7333-6AE6-48AB-AF60-319975A5893D}" destId="{C42CA9CC-7343-41F8-BDE1-A3B78C8B974F}" srcOrd="0" destOrd="0" presId="urn:microsoft.com/office/officeart/2005/8/layout/default"/>
    <dgm:cxn modelId="{E5FEFA26-9C27-48D5-AE39-C135CC63B5EA}" srcId="{BBD72E1F-4E61-4D4F-ABEB-21A511A54AA4}" destId="{A192B83A-063D-439E-BE5B-5C1BD98DFC7F}" srcOrd="2" destOrd="0" parTransId="{D5BB3D25-80FC-452F-AFF9-81EEB5D1B2D1}" sibTransId="{351BABCA-90E1-4D6E-9A6D-43BCE618EA92}"/>
    <dgm:cxn modelId="{C42FE443-E92E-4EEB-BA77-B8567D3C30D6}" srcId="{BBD72E1F-4E61-4D4F-ABEB-21A511A54AA4}" destId="{915A092C-B3AF-4199-944B-B7713BDAD113}" srcOrd="3" destOrd="0" parTransId="{358B33B0-C713-4EE5-8197-81275E43E443}" sibTransId="{5F2DC0E2-0B70-4C27-9EBA-224F5A01E20D}"/>
    <dgm:cxn modelId="{7D044B50-988E-4D28-85C1-83D05E3E6AC6}" srcId="{BBD72E1F-4E61-4D4F-ABEB-21A511A54AA4}" destId="{E819252B-06D8-43EA-B9AC-BDA89DAB0B64}" srcOrd="1" destOrd="0" parTransId="{3F25B9CC-1292-4436-9B53-1A87BF35C388}" sibTransId="{44008867-0F6F-4704-B6D1-8DB6BB569096}"/>
    <dgm:cxn modelId="{56F95F51-7DA1-4699-8D34-D518476E97AC}" srcId="{BBD72E1F-4E61-4D4F-ABEB-21A511A54AA4}" destId="{7C4D7333-6AE6-48AB-AF60-319975A5893D}" srcOrd="0" destOrd="0" parTransId="{6A6FFF52-2A8D-42F7-A94D-004025F0ED52}" sibTransId="{BFE37C3A-E298-47E7-810D-CD01262D1938}"/>
    <dgm:cxn modelId="{D1E2618C-314F-46F9-84D7-6DDC29C01B13}" type="presOf" srcId="{915A092C-B3AF-4199-944B-B7713BDAD113}" destId="{033E77A2-9E08-42F5-8577-39B09C1D8B68}" srcOrd="0" destOrd="0" presId="urn:microsoft.com/office/officeart/2005/8/layout/default"/>
    <dgm:cxn modelId="{88943CA7-CA09-495A-B6E2-395D8256616F}" type="presOf" srcId="{E819252B-06D8-43EA-B9AC-BDA89DAB0B64}" destId="{34BA9763-74A6-46F0-8D28-45A09B1FFAE3}" srcOrd="0" destOrd="0" presId="urn:microsoft.com/office/officeart/2005/8/layout/default"/>
    <dgm:cxn modelId="{C88679F5-24A9-4107-8CA5-AFB5F1FC691B}" type="presOf" srcId="{A192B83A-063D-439E-BE5B-5C1BD98DFC7F}" destId="{57168403-6BD3-48FC-8CD6-0F3E7CE5F276}" srcOrd="0" destOrd="0" presId="urn:microsoft.com/office/officeart/2005/8/layout/default"/>
    <dgm:cxn modelId="{A92EA2F9-ABB5-4288-8834-1CF3B3EC1B62}" type="presOf" srcId="{BBD72E1F-4E61-4D4F-ABEB-21A511A54AA4}" destId="{9CD5F7A2-F65C-4185-A14C-154C4C32195D}" srcOrd="0" destOrd="0" presId="urn:microsoft.com/office/officeart/2005/8/layout/default"/>
    <dgm:cxn modelId="{D2991DB1-17BB-4BBC-BDA6-AB8A1B9A776A}" type="presParOf" srcId="{9CD5F7A2-F65C-4185-A14C-154C4C32195D}" destId="{C42CA9CC-7343-41F8-BDE1-A3B78C8B974F}" srcOrd="0" destOrd="0" presId="urn:microsoft.com/office/officeart/2005/8/layout/default"/>
    <dgm:cxn modelId="{9A8AE405-CD1B-49D0-89AD-2C54D13565B2}" type="presParOf" srcId="{9CD5F7A2-F65C-4185-A14C-154C4C32195D}" destId="{2F34885D-E15E-4BCA-9F2C-4399C5623C69}" srcOrd="1" destOrd="0" presId="urn:microsoft.com/office/officeart/2005/8/layout/default"/>
    <dgm:cxn modelId="{D8DDCB0E-4385-4763-BE24-9B21FF97EB05}" type="presParOf" srcId="{9CD5F7A2-F65C-4185-A14C-154C4C32195D}" destId="{34BA9763-74A6-46F0-8D28-45A09B1FFAE3}" srcOrd="2" destOrd="0" presId="urn:microsoft.com/office/officeart/2005/8/layout/default"/>
    <dgm:cxn modelId="{5F74C928-81FC-497A-8E79-45B29C408364}" type="presParOf" srcId="{9CD5F7A2-F65C-4185-A14C-154C4C32195D}" destId="{6F5D64FB-F31D-4DE7-8125-A8A5E576563C}" srcOrd="3" destOrd="0" presId="urn:microsoft.com/office/officeart/2005/8/layout/default"/>
    <dgm:cxn modelId="{6326BA98-1407-4833-9076-4DE1DC6593EB}" type="presParOf" srcId="{9CD5F7A2-F65C-4185-A14C-154C4C32195D}" destId="{57168403-6BD3-48FC-8CD6-0F3E7CE5F276}" srcOrd="4" destOrd="0" presId="urn:microsoft.com/office/officeart/2005/8/layout/default"/>
    <dgm:cxn modelId="{0344C242-36A3-4D83-A071-B2C1CC019034}" type="presParOf" srcId="{9CD5F7A2-F65C-4185-A14C-154C4C32195D}" destId="{DD20B7E9-F281-4825-8FBE-A03D7DFBDE81}" srcOrd="5" destOrd="0" presId="urn:microsoft.com/office/officeart/2005/8/layout/default"/>
    <dgm:cxn modelId="{3BAEE55D-A432-41EB-BE05-8516A71DE6F1}" type="presParOf" srcId="{9CD5F7A2-F65C-4185-A14C-154C4C32195D}" destId="{033E77A2-9E08-42F5-8577-39B09C1D8B68}"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6C4708D-7800-4467-ABAF-79998A9CF9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PH"/>
        </a:p>
      </dgm:t>
    </dgm:pt>
    <dgm:pt modelId="{A9000C68-FC00-4C4B-8C6A-5708375803AB}">
      <dgm:prSet phldrT="[Text]" custT="1"/>
      <dgm:spPr/>
      <dgm:t>
        <a:bodyPr/>
        <a:lstStyle/>
        <a:p>
          <a:pPr>
            <a:lnSpc>
              <a:spcPct val="113000"/>
            </a:lnSpc>
            <a:spcBef>
              <a:spcPts val="600"/>
            </a:spcBef>
            <a:spcAft>
              <a:spcPts val="600"/>
            </a:spcAft>
          </a:pPr>
          <a:r>
            <a:rPr lang="en-PH" sz="1800"/>
            <a:t>Incineration</a:t>
          </a:r>
        </a:p>
      </dgm:t>
    </dgm:pt>
    <dgm:pt modelId="{4669FBEA-D11D-4658-9365-5F9985A7D609}" type="parTrans" cxnId="{CAB9944B-9C08-4B52-84D9-6849D22DE19D}">
      <dgm:prSet/>
      <dgm:spPr/>
      <dgm:t>
        <a:bodyPr/>
        <a:lstStyle/>
        <a:p>
          <a:endParaRPr lang="en-PH"/>
        </a:p>
      </dgm:t>
    </dgm:pt>
    <dgm:pt modelId="{368F11F2-961F-4BDC-A7F4-715564F2123C}" type="sibTrans" cxnId="{CAB9944B-9C08-4B52-84D9-6849D22DE19D}">
      <dgm:prSet/>
      <dgm:spPr/>
      <dgm:t>
        <a:bodyPr/>
        <a:lstStyle/>
        <a:p>
          <a:endParaRPr lang="en-PH"/>
        </a:p>
      </dgm:t>
    </dgm:pt>
    <dgm:pt modelId="{87442B66-E066-45F2-956C-E4B527BDD81E}">
      <dgm:prSet custT="1"/>
      <dgm:spPr/>
      <dgm:t>
        <a:bodyPr/>
        <a:lstStyle/>
        <a:p>
          <a:pPr>
            <a:lnSpc>
              <a:spcPct val="113000"/>
            </a:lnSpc>
            <a:spcBef>
              <a:spcPts val="600"/>
            </a:spcBef>
            <a:spcAft>
              <a:spcPts val="600"/>
            </a:spcAft>
          </a:pPr>
          <a:r>
            <a:rPr lang="en-PH" sz="1800"/>
            <a:t>Autoclave or steam sterilisation</a:t>
          </a:r>
        </a:p>
      </dgm:t>
    </dgm:pt>
    <dgm:pt modelId="{2ADE300A-7B23-4AB1-A658-A54E1EE1E011}" type="parTrans" cxnId="{C2441267-4E76-488E-8AA0-3334D8D6EC93}">
      <dgm:prSet/>
      <dgm:spPr/>
      <dgm:t>
        <a:bodyPr/>
        <a:lstStyle/>
        <a:p>
          <a:endParaRPr lang="en-PH"/>
        </a:p>
      </dgm:t>
    </dgm:pt>
    <dgm:pt modelId="{890D3AFC-F0BA-470A-A400-1437E48C751D}" type="sibTrans" cxnId="{C2441267-4E76-488E-8AA0-3334D8D6EC93}">
      <dgm:prSet/>
      <dgm:spPr/>
      <dgm:t>
        <a:bodyPr/>
        <a:lstStyle/>
        <a:p>
          <a:endParaRPr lang="en-PH"/>
        </a:p>
      </dgm:t>
    </dgm:pt>
    <dgm:pt modelId="{9043E806-F1E9-4CE1-B6E7-23293270D5E6}">
      <dgm:prSet custT="1"/>
      <dgm:spPr/>
      <dgm:t>
        <a:bodyPr/>
        <a:lstStyle/>
        <a:p>
          <a:pPr>
            <a:lnSpc>
              <a:spcPct val="113000"/>
            </a:lnSpc>
            <a:spcBef>
              <a:spcPts val="600"/>
            </a:spcBef>
            <a:spcAft>
              <a:spcPts val="600"/>
            </a:spcAft>
          </a:pPr>
          <a:r>
            <a:rPr lang="en-US" sz="1800"/>
            <a:t>Chemical disinfection using sodium hypochlorite</a:t>
          </a:r>
          <a:endParaRPr lang="en-PH" sz="1800"/>
        </a:p>
      </dgm:t>
    </dgm:pt>
    <dgm:pt modelId="{802630B2-4531-40B4-8FF1-B342EE1C32FD}" type="parTrans" cxnId="{07B1F432-0E46-47AA-B757-9EABD973DA7E}">
      <dgm:prSet/>
      <dgm:spPr/>
      <dgm:t>
        <a:bodyPr/>
        <a:lstStyle/>
        <a:p>
          <a:endParaRPr lang="en-PH"/>
        </a:p>
      </dgm:t>
    </dgm:pt>
    <dgm:pt modelId="{8EE27159-5B78-4A66-8DD3-5CB5D30C2AC1}" type="sibTrans" cxnId="{07B1F432-0E46-47AA-B757-9EABD973DA7E}">
      <dgm:prSet/>
      <dgm:spPr/>
      <dgm:t>
        <a:bodyPr/>
        <a:lstStyle/>
        <a:p>
          <a:endParaRPr lang="en-PH"/>
        </a:p>
      </dgm:t>
    </dgm:pt>
    <dgm:pt modelId="{8B158A7D-4306-4639-B073-6F4BB2F496F1}">
      <dgm:prSet custT="1"/>
      <dgm:spPr/>
      <dgm:t>
        <a:bodyPr/>
        <a:lstStyle/>
        <a:p>
          <a:pPr>
            <a:lnSpc>
              <a:spcPct val="113000"/>
            </a:lnSpc>
            <a:spcBef>
              <a:spcPts val="600"/>
            </a:spcBef>
            <a:spcAft>
              <a:spcPts val="600"/>
            </a:spcAft>
          </a:pPr>
          <a:r>
            <a:rPr lang="en-US" sz="1800"/>
            <a:t>Chemical disinfection using hydrogen peroxide</a:t>
          </a:r>
          <a:endParaRPr lang="en-PH" sz="1800"/>
        </a:p>
      </dgm:t>
    </dgm:pt>
    <dgm:pt modelId="{917E6190-DF32-455F-AF01-30CA5F3EAB3B}" type="parTrans" cxnId="{1769B1FE-8192-4C04-A0C7-F32DD0E14303}">
      <dgm:prSet/>
      <dgm:spPr/>
      <dgm:t>
        <a:bodyPr/>
        <a:lstStyle/>
        <a:p>
          <a:endParaRPr lang="en-PH"/>
        </a:p>
      </dgm:t>
    </dgm:pt>
    <dgm:pt modelId="{39442955-2266-45FF-9AEE-B06848D079B1}" type="sibTrans" cxnId="{1769B1FE-8192-4C04-A0C7-F32DD0E14303}">
      <dgm:prSet/>
      <dgm:spPr/>
      <dgm:t>
        <a:bodyPr/>
        <a:lstStyle/>
        <a:p>
          <a:endParaRPr lang="en-PH"/>
        </a:p>
      </dgm:t>
    </dgm:pt>
    <dgm:pt modelId="{E1E94A41-FE07-4382-AC71-9A9A190A932C}">
      <dgm:prSet custT="1"/>
      <dgm:spPr/>
      <dgm:t>
        <a:bodyPr/>
        <a:lstStyle/>
        <a:p>
          <a:pPr>
            <a:lnSpc>
              <a:spcPct val="113000"/>
            </a:lnSpc>
            <a:spcBef>
              <a:spcPts val="600"/>
            </a:spcBef>
            <a:spcAft>
              <a:spcPts val="600"/>
            </a:spcAft>
          </a:pPr>
          <a:r>
            <a:rPr lang="en-PH" sz="1800" dirty="0"/>
            <a:t>Microwave disinfection</a:t>
          </a:r>
        </a:p>
      </dgm:t>
    </dgm:pt>
    <dgm:pt modelId="{13C16BA2-BABB-45CE-B180-770F2DDB9067}" type="parTrans" cxnId="{E6DEFC2C-B3D9-4125-897F-D507292C36D0}">
      <dgm:prSet/>
      <dgm:spPr/>
      <dgm:t>
        <a:bodyPr/>
        <a:lstStyle/>
        <a:p>
          <a:endParaRPr lang="en-PH"/>
        </a:p>
      </dgm:t>
    </dgm:pt>
    <dgm:pt modelId="{991F9752-CC75-456C-B1EA-0E468E72D338}" type="sibTrans" cxnId="{E6DEFC2C-B3D9-4125-897F-D507292C36D0}">
      <dgm:prSet/>
      <dgm:spPr/>
      <dgm:t>
        <a:bodyPr/>
        <a:lstStyle/>
        <a:p>
          <a:endParaRPr lang="en-PH"/>
        </a:p>
      </dgm:t>
    </dgm:pt>
    <dgm:pt modelId="{AB44DC16-348C-4108-8EAD-0F7E85514734}" type="pres">
      <dgm:prSet presAssocID="{26C4708D-7800-4467-ABAF-79998A9CF9F7}" presName="linear" presStyleCnt="0">
        <dgm:presLayoutVars>
          <dgm:animLvl val="lvl"/>
          <dgm:resizeHandles val="exact"/>
        </dgm:presLayoutVars>
      </dgm:prSet>
      <dgm:spPr/>
    </dgm:pt>
    <dgm:pt modelId="{9843162A-2A55-49DE-9180-0E2B8B419FDE}" type="pres">
      <dgm:prSet presAssocID="{A9000C68-FC00-4C4B-8C6A-5708375803AB}" presName="parentText" presStyleLbl="node1" presStyleIdx="0" presStyleCnt="5">
        <dgm:presLayoutVars>
          <dgm:chMax val="0"/>
          <dgm:bulletEnabled val="1"/>
        </dgm:presLayoutVars>
      </dgm:prSet>
      <dgm:spPr/>
    </dgm:pt>
    <dgm:pt modelId="{AFACE364-C399-4F39-9C1F-7DDB2751BDAC}" type="pres">
      <dgm:prSet presAssocID="{368F11F2-961F-4BDC-A7F4-715564F2123C}" presName="spacer" presStyleCnt="0"/>
      <dgm:spPr/>
    </dgm:pt>
    <dgm:pt modelId="{348B6A1B-F078-4C7A-BC23-A840A65C8D60}" type="pres">
      <dgm:prSet presAssocID="{87442B66-E066-45F2-956C-E4B527BDD81E}" presName="parentText" presStyleLbl="node1" presStyleIdx="1" presStyleCnt="5">
        <dgm:presLayoutVars>
          <dgm:chMax val="0"/>
          <dgm:bulletEnabled val="1"/>
        </dgm:presLayoutVars>
      </dgm:prSet>
      <dgm:spPr/>
    </dgm:pt>
    <dgm:pt modelId="{1CD3D505-771C-4943-8D68-F74A580D29F6}" type="pres">
      <dgm:prSet presAssocID="{890D3AFC-F0BA-470A-A400-1437E48C751D}" presName="spacer" presStyleCnt="0"/>
      <dgm:spPr/>
    </dgm:pt>
    <dgm:pt modelId="{260FFE7C-BBEB-4FD6-AB6C-58F0A1C61C82}" type="pres">
      <dgm:prSet presAssocID="{9043E806-F1E9-4CE1-B6E7-23293270D5E6}" presName="parentText" presStyleLbl="node1" presStyleIdx="2" presStyleCnt="5">
        <dgm:presLayoutVars>
          <dgm:chMax val="0"/>
          <dgm:bulletEnabled val="1"/>
        </dgm:presLayoutVars>
      </dgm:prSet>
      <dgm:spPr/>
    </dgm:pt>
    <dgm:pt modelId="{3240D192-DE65-4015-A814-082604EDD81C}" type="pres">
      <dgm:prSet presAssocID="{8EE27159-5B78-4A66-8DD3-5CB5D30C2AC1}" presName="spacer" presStyleCnt="0"/>
      <dgm:spPr/>
    </dgm:pt>
    <dgm:pt modelId="{ACEBCC57-FDE1-434F-BC74-294AC06B47E0}" type="pres">
      <dgm:prSet presAssocID="{8B158A7D-4306-4639-B073-6F4BB2F496F1}" presName="parentText" presStyleLbl="node1" presStyleIdx="3" presStyleCnt="5">
        <dgm:presLayoutVars>
          <dgm:chMax val="0"/>
          <dgm:bulletEnabled val="1"/>
        </dgm:presLayoutVars>
      </dgm:prSet>
      <dgm:spPr/>
    </dgm:pt>
    <dgm:pt modelId="{C1555BED-828C-4E58-BD92-0E314AF570A2}" type="pres">
      <dgm:prSet presAssocID="{39442955-2266-45FF-9AEE-B06848D079B1}" presName="spacer" presStyleCnt="0"/>
      <dgm:spPr/>
    </dgm:pt>
    <dgm:pt modelId="{3D02D8CC-FAFA-40FD-A468-0CF8E2293919}" type="pres">
      <dgm:prSet presAssocID="{E1E94A41-FE07-4382-AC71-9A9A190A932C}" presName="parentText" presStyleLbl="node1" presStyleIdx="4" presStyleCnt="5">
        <dgm:presLayoutVars>
          <dgm:chMax val="0"/>
          <dgm:bulletEnabled val="1"/>
        </dgm:presLayoutVars>
      </dgm:prSet>
      <dgm:spPr/>
    </dgm:pt>
  </dgm:ptLst>
  <dgm:cxnLst>
    <dgm:cxn modelId="{E0109914-D45D-48A2-9A1B-BF4FAC6F1522}" type="presOf" srcId="{E1E94A41-FE07-4382-AC71-9A9A190A932C}" destId="{3D02D8CC-FAFA-40FD-A468-0CF8E2293919}" srcOrd="0" destOrd="0" presId="urn:microsoft.com/office/officeart/2005/8/layout/vList2"/>
    <dgm:cxn modelId="{E6DEFC2C-B3D9-4125-897F-D507292C36D0}" srcId="{26C4708D-7800-4467-ABAF-79998A9CF9F7}" destId="{E1E94A41-FE07-4382-AC71-9A9A190A932C}" srcOrd="4" destOrd="0" parTransId="{13C16BA2-BABB-45CE-B180-770F2DDB9067}" sibTransId="{991F9752-CC75-456C-B1EA-0E468E72D338}"/>
    <dgm:cxn modelId="{07B1F432-0E46-47AA-B757-9EABD973DA7E}" srcId="{26C4708D-7800-4467-ABAF-79998A9CF9F7}" destId="{9043E806-F1E9-4CE1-B6E7-23293270D5E6}" srcOrd="2" destOrd="0" parTransId="{802630B2-4531-40B4-8FF1-B342EE1C32FD}" sibTransId="{8EE27159-5B78-4A66-8DD3-5CB5D30C2AC1}"/>
    <dgm:cxn modelId="{C2441267-4E76-488E-8AA0-3334D8D6EC93}" srcId="{26C4708D-7800-4467-ABAF-79998A9CF9F7}" destId="{87442B66-E066-45F2-956C-E4B527BDD81E}" srcOrd="1" destOrd="0" parTransId="{2ADE300A-7B23-4AB1-A658-A54E1EE1E011}" sibTransId="{890D3AFC-F0BA-470A-A400-1437E48C751D}"/>
    <dgm:cxn modelId="{CAB9944B-9C08-4B52-84D9-6849D22DE19D}" srcId="{26C4708D-7800-4467-ABAF-79998A9CF9F7}" destId="{A9000C68-FC00-4C4B-8C6A-5708375803AB}" srcOrd="0" destOrd="0" parTransId="{4669FBEA-D11D-4658-9365-5F9985A7D609}" sibTransId="{368F11F2-961F-4BDC-A7F4-715564F2123C}"/>
    <dgm:cxn modelId="{68EA198C-74EC-4D18-8E3A-8553961DF7C7}" type="presOf" srcId="{9043E806-F1E9-4CE1-B6E7-23293270D5E6}" destId="{260FFE7C-BBEB-4FD6-AB6C-58F0A1C61C82}" srcOrd="0" destOrd="0" presId="urn:microsoft.com/office/officeart/2005/8/layout/vList2"/>
    <dgm:cxn modelId="{701BB0A7-184A-478A-8327-143D57CB60B5}" type="presOf" srcId="{87442B66-E066-45F2-956C-E4B527BDD81E}" destId="{348B6A1B-F078-4C7A-BC23-A840A65C8D60}" srcOrd="0" destOrd="0" presId="urn:microsoft.com/office/officeart/2005/8/layout/vList2"/>
    <dgm:cxn modelId="{319AADCA-65AC-4B47-898F-46B1349AFBE7}" type="presOf" srcId="{A9000C68-FC00-4C4B-8C6A-5708375803AB}" destId="{9843162A-2A55-49DE-9180-0E2B8B419FDE}" srcOrd="0" destOrd="0" presId="urn:microsoft.com/office/officeart/2005/8/layout/vList2"/>
    <dgm:cxn modelId="{73985BD3-125B-4388-BD11-77902BA0B241}" type="presOf" srcId="{26C4708D-7800-4467-ABAF-79998A9CF9F7}" destId="{AB44DC16-348C-4108-8EAD-0F7E85514734}" srcOrd="0" destOrd="0" presId="urn:microsoft.com/office/officeart/2005/8/layout/vList2"/>
    <dgm:cxn modelId="{A092DEF0-B2FE-4C66-ACBC-75FB85157126}" type="presOf" srcId="{8B158A7D-4306-4639-B073-6F4BB2F496F1}" destId="{ACEBCC57-FDE1-434F-BC74-294AC06B47E0}" srcOrd="0" destOrd="0" presId="urn:microsoft.com/office/officeart/2005/8/layout/vList2"/>
    <dgm:cxn modelId="{1769B1FE-8192-4C04-A0C7-F32DD0E14303}" srcId="{26C4708D-7800-4467-ABAF-79998A9CF9F7}" destId="{8B158A7D-4306-4639-B073-6F4BB2F496F1}" srcOrd="3" destOrd="0" parTransId="{917E6190-DF32-455F-AF01-30CA5F3EAB3B}" sibTransId="{39442955-2266-45FF-9AEE-B06848D079B1}"/>
    <dgm:cxn modelId="{E7161E6E-485F-4968-BBB4-BEB44276A488}" type="presParOf" srcId="{AB44DC16-348C-4108-8EAD-0F7E85514734}" destId="{9843162A-2A55-49DE-9180-0E2B8B419FDE}" srcOrd="0" destOrd="0" presId="urn:microsoft.com/office/officeart/2005/8/layout/vList2"/>
    <dgm:cxn modelId="{23C86C02-29F0-4DC5-AD6A-C5CF96277DBC}" type="presParOf" srcId="{AB44DC16-348C-4108-8EAD-0F7E85514734}" destId="{AFACE364-C399-4F39-9C1F-7DDB2751BDAC}" srcOrd="1" destOrd="0" presId="urn:microsoft.com/office/officeart/2005/8/layout/vList2"/>
    <dgm:cxn modelId="{EBD59098-AB21-4B82-BD1A-EAFDEC016554}" type="presParOf" srcId="{AB44DC16-348C-4108-8EAD-0F7E85514734}" destId="{348B6A1B-F078-4C7A-BC23-A840A65C8D60}" srcOrd="2" destOrd="0" presId="urn:microsoft.com/office/officeart/2005/8/layout/vList2"/>
    <dgm:cxn modelId="{EB4DB0A4-BA25-4F65-B4D7-0171B69B7F04}" type="presParOf" srcId="{AB44DC16-348C-4108-8EAD-0F7E85514734}" destId="{1CD3D505-771C-4943-8D68-F74A580D29F6}" srcOrd="3" destOrd="0" presId="urn:microsoft.com/office/officeart/2005/8/layout/vList2"/>
    <dgm:cxn modelId="{D2A601E5-1015-47BD-B4CF-72417C35814B}" type="presParOf" srcId="{AB44DC16-348C-4108-8EAD-0F7E85514734}" destId="{260FFE7C-BBEB-4FD6-AB6C-58F0A1C61C82}" srcOrd="4" destOrd="0" presId="urn:microsoft.com/office/officeart/2005/8/layout/vList2"/>
    <dgm:cxn modelId="{006BC4C3-38AF-4F23-8D07-0038F5CBB79D}" type="presParOf" srcId="{AB44DC16-348C-4108-8EAD-0F7E85514734}" destId="{3240D192-DE65-4015-A814-082604EDD81C}" srcOrd="5" destOrd="0" presId="urn:microsoft.com/office/officeart/2005/8/layout/vList2"/>
    <dgm:cxn modelId="{446209CC-EF54-4484-A533-60D8CDDCFAC7}" type="presParOf" srcId="{AB44DC16-348C-4108-8EAD-0F7E85514734}" destId="{ACEBCC57-FDE1-434F-BC74-294AC06B47E0}" srcOrd="6" destOrd="0" presId="urn:microsoft.com/office/officeart/2005/8/layout/vList2"/>
    <dgm:cxn modelId="{FBF2F5C6-FF7C-41C9-9876-F95951FFCEF7}" type="presParOf" srcId="{AB44DC16-348C-4108-8EAD-0F7E85514734}" destId="{C1555BED-828C-4E58-BD92-0E314AF570A2}" srcOrd="7" destOrd="0" presId="urn:microsoft.com/office/officeart/2005/8/layout/vList2"/>
    <dgm:cxn modelId="{D11F5C6E-6718-4268-830F-598ACD445881}" type="presParOf" srcId="{AB44DC16-348C-4108-8EAD-0F7E85514734}" destId="{3D02D8CC-FAFA-40FD-A468-0CF8E2293919}"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C1531C1-FE69-4FD8-A76B-321ECC4D9E3F}"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FD59E686-1D32-4748-97C0-25B2FFB27E50}">
      <dgm:prSet phldrT="[Text]" custT="1"/>
      <dgm:spPr/>
      <dgm:t>
        <a:bodyPr/>
        <a:lstStyle/>
        <a:p>
          <a:pPr>
            <a:lnSpc>
              <a:spcPct val="113000"/>
            </a:lnSpc>
            <a:spcBef>
              <a:spcPts val="600"/>
            </a:spcBef>
            <a:spcAft>
              <a:spcPts val="600"/>
            </a:spcAft>
          </a:pPr>
          <a:r>
            <a:rPr lang="en-US" sz="1800" dirty="0"/>
            <a:t>Monitor signs of possible infection outbreaks</a:t>
          </a:r>
          <a:endParaRPr lang="en-PH" sz="1800" dirty="0"/>
        </a:p>
      </dgm:t>
    </dgm:pt>
    <dgm:pt modelId="{1D7EF256-C8BE-4415-85AC-1BE6365F2F5A}" type="parTrans" cxnId="{ED32C2B9-C5A1-4959-AFDF-86671C4AE25B}">
      <dgm:prSet/>
      <dgm:spPr/>
      <dgm:t>
        <a:bodyPr/>
        <a:lstStyle/>
        <a:p>
          <a:endParaRPr lang="en-PH"/>
        </a:p>
      </dgm:t>
    </dgm:pt>
    <dgm:pt modelId="{97072058-42BA-454D-861F-D20AD0EF6B8C}" type="sibTrans" cxnId="{ED32C2B9-C5A1-4959-AFDF-86671C4AE25B}">
      <dgm:prSet/>
      <dgm:spPr/>
      <dgm:t>
        <a:bodyPr/>
        <a:lstStyle/>
        <a:p>
          <a:endParaRPr lang="en-PH"/>
        </a:p>
      </dgm:t>
    </dgm:pt>
    <dgm:pt modelId="{2C79C2E3-A77D-45C9-AC00-54A289DD25B5}">
      <dgm:prSet custT="1"/>
      <dgm:spPr/>
      <dgm:t>
        <a:bodyPr/>
        <a:lstStyle/>
        <a:p>
          <a:pPr>
            <a:lnSpc>
              <a:spcPct val="113000"/>
            </a:lnSpc>
            <a:spcBef>
              <a:spcPts val="600"/>
            </a:spcBef>
            <a:spcAft>
              <a:spcPts val="600"/>
            </a:spcAft>
          </a:pPr>
          <a:r>
            <a:rPr lang="en-US" sz="1800" dirty="0"/>
            <a:t>Watch for the common symptoms of infection</a:t>
          </a:r>
          <a:endParaRPr lang="en-PH" sz="1800" dirty="0"/>
        </a:p>
      </dgm:t>
    </dgm:pt>
    <dgm:pt modelId="{E36A0A26-F5F2-4666-9144-10B21045AFFE}" type="parTrans" cxnId="{24072764-C828-4CAE-9DB7-75135BE2476D}">
      <dgm:prSet/>
      <dgm:spPr/>
      <dgm:t>
        <a:bodyPr/>
        <a:lstStyle/>
        <a:p>
          <a:endParaRPr lang="en-PH"/>
        </a:p>
      </dgm:t>
    </dgm:pt>
    <dgm:pt modelId="{C60696D9-50AA-411A-9D10-FD1F24B02CD8}" type="sibTrans" cxnId="{24072764-C828-4CAE-9DB7-75135BE2476D}">
      <dgm:prSet/>
      <dgm:spPr/>
      <dgm:t>
        <a:bodyPr/>
        <a:lstStyle/>
        <a:p>
          <a:endParaRPr lang="en-PH"/>
        </a:p>
      </dgm:t>
    </dgm:pt>
    <dgm:pt modelId="{1F84C041-0031-47C8-A6A8-50623F86E968}" type="pres">
      <dgm:prSet presAssocID="{AC1531C1-FE69-4FD8-A76B-321ECC4D9E3F}" presName="Name0" presStyleCnt="0">
        <dgm:presLayoutVars>
          <dgm:dir/>
          <dgm:resizeHandles val="exact"/>
        </dgm:presLayoutVars>
      </dgm:prSet>
      <dgm:spPr/>
    </dgm:pt>
    <dgm:pt modelId="{98A78FA0-43E6-4070-AE8E-C250D91ACDC6}" type="pres">
      <dgm:prSet presAssocID="{FD59E686-1D32-4748-97C0-25B2FFB27E50}" presName="node" presStyleLbl="node1" presStyleIdx="0" presStyleCnt="2">
        <dgm:presLayoutVars>
          <dgm:bulletEnabled val="1"/>
        </dgm:presLayoutVars>
      </dgm:prSet>
      <dgm:spPr/>
    </dgm:pt>
    <dgm:pt modelId="{D6BEF260-1E7C-4D19-B941-4C176B1A810E}" type="pres">
      <dgm:prSet presAssocID="{97072058-42BA-454D-861F-D20AD0EF6B8C}" presName="sibTrans" presStyleCnt="0"/>
      <dgm:spPr/>
    </dgm:pt>
    <dgm:pt modelId="{262439B2-DA58-4A52-95A5-E70E84C0C788}" type="pres">
      <dgm:prSet presAssocID="{2C79C2E3-A77D-45C9-AC00-54A289DD25B5}" presName="node" presStyleLbl="node1" presStyleIdx="1" presStyleCnt="2">
        <dgm:presLayoutVars>
          <dgm:bulletEnabled val="1"/>
        </dgm:presLayoutVars>
      </dgm:prSet>
      <dgm:spPr/>
    </dgm:pt>
  </dgm:ptLst>
  <dgm:cxnLst>
    <dgm:cxn modelId="{DA34B413-1767-4902-9B72-53BAB0EF7DB0}" type="presOf" srcId="{2C79C2E3-A77D-45C9-AC00-54A289DD25B5}" destId="{262439B2-DA58-4A52-95A5-E70E84C0C788}" srcOrd="0" destOrd="0" presId="urn:microsoft.com/office/officeart/2005/8/layout/hList6"/>
    <dgm:cxn modelId="{5DC7E72C-5F7B-4651-B08A-D0DDBEC4F57A}" type="presOf" srcId="{AC1531C1-FE69-4FD8-A76B-321ECC4D9E3F}" destId="{1F84C041-0031-47C8-A6A8-50623F86E968}" srcOrd="0" destOrd="0" presId="urn:microsoft.com/office/officeart/2005/8/layout/hList6"/>
    <dgm:cxn modelId="{24072764-C828-4CAE-9DB7-75135BE2476D}" srcId="{AC1531C1-FE69-4FD8-A76B-321ECC4D9E3F}" destId="{2C79C2E3-A77D-45C9-AC00-54A289DD25B5}" srcOrd="1" destOrd="0" parTransId="{E36A0A26-F5F2-4666-9144-10B21045AFFE}" sibTransId="{C60696D9-50AA-411A-9D10-FD1F24B02CD8}"/>
    <dgm:cxn modelId="{ED32C2B9-C5A1-4959-AFDF-86671C4AE25B}" srcId="{AC1531C1-FE69-4FD8-A76B-321ECC4D9E3F}" destId="{FD59E686-1D32-4748-97C0-25B2FFB27E50}" srcOrd="0" destOrd="0" parTransId="{1D7EF256-C8BE-4415-85AC-1BE6365F2F5A}" sibTransId="{97072058-42BA-454D-861F-D20AD0EF6B8C}"/>
    <dgm:cxn modelId="{F3E9ECD9-621A-4583-B2A0-4AEC71843204}" type="presOf" srcId="{FD59E686-1D32-4748-97C0-25B2FFB27E50}" destId="{98A78FA0-43E6-4070-AE8E-C250D91ACDC6}" srcOrd="0" destOrd="0" presId="urn:microsoft.com/office/officeart/2005/8/layout/hList6"/>
    <dgm:cxn modelId="{BD0F0479-85B7-4F69-9836-29582AEE1ACE}" type="presParOf" srcId="{1F84C041-0031-47C8-A6A8-50623F86E968}" destId="{98A78FA0-43E6-4070-AE8E-C250D91ACDC6}" srcOrd="0" destOrd="0" presId="urn:microsoft.com/office/officeart/2005/8/layout/hList6"/>
    <dgm:cxn modelId="{20A6130B-67DB-4782-88A6-8377FD48513B}" type="presParOf" srcId="{1F84C041-0031-47C8-A6A8-50623F86E968}" destId="{D6BEF260-1E7C-4D19-B941-4C176B1A810E}" srcOrd="1" destOrd="0" presId="urn:microsoft.com/office/officeart/2005/8/layout/hList6"/>
    <dgm:cxn modelId="{F40347C4-AA23-4D5D-8094-AA0A5AA41136}" type="presParOf" srcId="{1F84C041-0031-47C8-A6A8-50623F86E968}" destId="{262439B2-DA58-4A52-95A5-E70E84C0C788}"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39EF7F5-5B89-7847-95EA-E2C39CDE493A}"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CD864C66-1F1E-4342-8C7D-2EB9D4A05D3A}">
      <dgm:prSet phldrT="[Text]" custT="1"/>
      <dgm:spPr>
        <a:xfrm>
          <a:off x="0" y="13229"/>
          <a:ext cx="5639903" cy="524160"/>
        </a:xfrm>
      </dgm:spPr>
      <dgm:t>
        <a:bodyPr/>
        <a:lstStyle/>
        <a:p>
          <a:pPr>
            <a:lnSpc>
              <a:spcPct val="113000"/>
            </a:lnSpc>
            <a:spcBef>
              <a:spcPts val="600"/>
            </a:spcBef>
            <a:spcAft>
              <a:spcPts val="600"/>
            </a:spcAft>
          </a:pPr>
          <a:r>
            <a:rPr lang="en-US" sz="2200" dirty="0"/>
            <a:t>Contact precautions</a:t>
          </a:r>
        </a:p>
      </dgm:t>
    </dgm:pt>
    <dgm:pt modelId="{B7EEBCF9-0107-3D40-8D30-31DDFE21B04B}" type="parTrans" cxnId="{621BA9C9-9C26-0E4B-BA6E-2C4777B2F6E2}">
      <dgm:prSet/>
      <dgm:spPr/>
      <dgm:t>
        <a:bodyPr/>
        <a:lstStyle/>
        <a:p>
          <a:endParaRPr lang="en-US" sz="2200"/>
        </a:p>
      </dgm:t>
    </dgm:pt>
    <dgm:pt modelId="{4203FBB4-3823-A24F-89C6-661BE1F4C384}" type="sibTrans" cxnId="{621BA9C9-9C26-0E4B-BA6E-2C4777B2F6E2}">
      <dgm:prSet/>
      <dgm:spPr/>
      <dgm:t>
        <a:bodyPr/>
        <a:lstStyle/>
        <a:p>
          <a:endParaRPr lang="en-US" sz="2200"/>
        </a:p>
      </dgm:t>
    </dgm:pt>
    <dgm:pt modelId="{D3081314-87A6-F341-88DA-CE841DE46A6B}">
      <dgm:prSet phldrT="[Text]" custT="1"/>
      <dgm:spPr>
        <a:xfrm>
          <a:off x="0" y="1222830"/>
          <a:ext cx="5639903" cy="524160"/>
        </a:xfrm>
      </dgm:spPr>
      <dgm:t>
        <a:bodyPr/>
        <a:lstStyle/>
        <a:p>
          <a:pPr>
            <a:lnSpc>
              <a:spcPct val="113000"/>
            </a:lnSpc>
            <a:spcBef>
              <a:spcPts val="600"/>
            </a:spcBef>
            <a:spcAft>
              <a:spcPts val="600"/>
            </a:spcAft>
          </a:pPr>
          <a:r>
            <a:rPr lang="en-US" sz="2200" dirty="0"/>
            <a:t>Airborne precautions</a:t>
          </a:r>
        </a:p>
      </dgm:t>
    </dgm:pt>
    <dgm:pt modelId="{F400C85A-42AD-F54E-AC30-1C89FBDA8686}" type="parTrans" cxnId="{6D5E6F41-5E2B-7E4D-AC79-B3FC6FA62E2A}">
      <dgm:prSet/>
      <dgm:spPr/>
      <dgm:t>
        <a:bodyPr/>
        <a:lstStyle/>
        <a:p>
          <a:endParaRPr lang="en-US" sz="2200"/>
        </a:p>
      </dgm:t>
    </dgm:pt>
    <dgm:pt modelId="{F0E97A99-1329-724B-894B-0300AB99ED9C}" type="sibTrans" cxnId="{6D5E6F41-5E2B-7E4D-AC79-B3FC6FA62E2A}">
      <dgm:prSet/>
      <dgm:spPr/>
      <dgm:t>
        <a:bodyPr/>
        <a:lstStyle/>
        <a:p>
          <a:endParaRPr lang="en-US" sz="2200"/>
        </a:p>
      </dgm:t>
    </dgm:pt>
    <dgm:pt modelId="{398C1E3C-A533-4D46-A83D-D0E6A00D9EA3}">
      <dgm:prSet phldrT="[Text]" custT="1"/>
      <dgm:spPr>
        <a:xfrm>
          <a:off x="0" y="618030"/>
          <a:ext cx="5639903" cy="524160"/>
        </a:xfrm>
      </dgm:spPr>
      <dgm:t>
        <a:bodyPr/>
        <a:lstStyle/>
        <a:p>
          <a:pPr>
            <a:lnSpc>
              <a:spcPct val="113000"/>
            </a:lnSpc>
            <a:spcBef>
              <a:spcPts val="600"/>
            </a:spcBef>
            <a:spcAft>
              <a:spcPts val="600"/>
            </a:spcAft>
          </a:pPr>
          <a:r>
            <a:rPr lang="en-US" sz="2200" dirty="0"/>
            <a:t>Droplet precautions</a:t>
          </a:r>
        </a:p>
      </dgm:t>
    </dgm:pt>
    <dgm:pt modelId="{BF1292E0-0A72-AC41-859A-671C4E498DA6}" type="parTrans" cxnId="{B18366DD-9FA0-8B43-B4E9-723C204A58D2}">
      <dgm:prSet/>
      <dgm:spPr/>
      <dgm:t>
        <a:bodyPr/>
        <a:lstStyle/>
        <a:p>
          <a:endParaRPr lang="en-US" sz="2200"/>
        </a:p>
      </dgm:t>
    </dgm:pt>
    <dgm:pt modelId="{FBC4466E-64C7-4545-BC2C-3065A7E44A05}" type="sibTrans" cxnId="{B18366DD-9FA0-8B43-B4E9-723C204A58D2}">
      <dgm:prSet/>
      <dgm:spPr/>
      <dgm:t>
        <a:bodyPr/>
        <a:lstStyle/>
        <a:p>
          <a:endParaRPr lang="en-US" sz="2200"/>
        </a:p>
      </dgm:t>
    </dgm:pt>
    <dgm:pt modelId="{314A7A7D-EBFC-47D3-9BBE-073E68D69DE6}">
      <dgm:prSet phldrT="[Text]" custT="1"/>
      <dgm:spPr>
        <a:xfrm>
          <a:off x="0" y="618030"/>
          <a:ext cx="5639903" cy="524160"/>
        </a:xfrm>
      </dgm:spPr>
      <dgm:t>
        <a:bodyPr/>
        <a:lstStyle/>
        <a:p>
          <a:pPr>
            <a:lnSpc>
              <a:spcPct val="113000"/>
            </a:lnSpc>
            <a:spcBef>
              <a:spcPts val="600"/>
            </a:spcBef>
            <a:spcAft>
              <a:spcPts val="600"/>
            </a:spcAft>
          </a:pPr>
          <a:endParaRPr lang="en-US" sz="2200" dirty="0"/>
        </a:p>
      </dgm:t>
    </dgm:pt>
    <dgm:pt modelId="{2DAC504B-C5FF-4631-BD1D-163245344C81}" type="parTrans" cxnId="{0AACCED5-F2F3-406A-8265-C6221ED5E5EF}">
      <dgm:prSet/>
      <dgm:spPr/>
      <dgm:t>
        <a:bodyPr/>
        <a:lstStyle/>
        <a:p>
          <a:endParaRPr lang="en-US" sz="2200"/>
        </a:p>
      </dgm:t>
    </dgm:pt>
    <dgm:pt modelId="{0D6BB577-8301-433B-8583-C1ECD185E525}" type="sibTrans" cxnId="{0AACCED5-F2F3-406A-8265-C6221ED5E5EF}">
      <dgm:prSet/>
      <dgm:spPr/>
      <dgm:t>
        <a:bodyPr/>
        <a:lstStyle/>
        <a:p>
          <a:endParaRPr lang="en-US" sz="2200"/>
        </a:p>
      </dgm:t>
    </dgm:pt>
    <dgm:pt modelId="{FDD2989D-96AD-4974-A664-E8763D1968F0}" type="pres">
      <dgm:prSet presAssocID="{139EF7F5-5B89-7847-95EA-E2C39CDE493A}" presName="linear" presStyleCnt="0">
        <dgm:presLayoutVars>
          <dgm:dir/>
          <dgm:animLvl val="lvl"/>
          <dgm:resizeHandles val="exact"/>
        </dgm:presLayoutVars>
      </dgm:prSet>
      <dgm:spPr/>
    </dgm:pt>
    <dgm:pt modelId="{DD603BD7-0A63-4ADB-AC1F-E2C2E9BDF86C}" type="pres">
      <dgm:prSet presAssocID="{CD864C66-1F1E-4342-8C7D-2EB9D4A05D3A}" presName="parentLin" presStyleCnt="0"/>
      <dgm:spPr/>
    </dgm:pt>
    <dgm:pt modelId="{753101A8-9374-4C13-AF7A-3740E6E9E3CD}" type="pres">
      <dgm:prSet presAssocID="{CD864C66-1F1E-4342-8C7D-2EB9D4A05D3A}" presName="parentLeftMargin" presStyleLbl="node1" presStyleIdx="0" presStyleCnt="3"/>
      <dgm:spPr/>
    </dgm:pt>
    <dgm:pt modelId="{A3EFE86B-83ED-454E-A96F-2B49A8C93BE9}" type="pres">
      <dgm:prSet presAssocID="{CD864C66-1F1E-4342-8C7D-2EB9D4A05D3A}" presName="parentText" presStyleLbl="node1" presStyleIdx="0" presStyleCnt="3">
        <dgm:presLayoutVars>
          <dgm:chMax val="0"/>
          <dgm:bulletEnabled val="1"/>
        </dgm:presLayoutVars>
      </dgm:prSet>
      <dgm:spPr/>
    </dgm:pt>
    <dgm:pt modelId="{0DD0144B-0E78-4DDE-BB36-C5FA5BC45751}" type="pres">
      <dgm:prSet presAssocID="{CD864C66-1F1E-4342-8C7D-2EB9D4A05D3A}" presName="negativeSpace" presStyleCnt="0"/>
      <dgm:spPr/>
    </dgm:pt>
    <dgm:pt modelId="{1CF59EC9-3225-4BB1-A300-2AE150864DF8}" type="pres">
      <dgm:prSet presAssocID="{CD864C66-1F1E-4342-8C7D-2EB9D4A05D3A}" presName="childText" presStyleLbl="conFgAcc1" presStyleIdx="0" presStyleCnt="3">
        <dgm:presLayoutVars>
          <dgm:bulletEnabled val="1"/>
        </dgm:presLayoutVars>
      </dgm:prSet>
      <dgm:spPr/>
    </dgm:pt>
    <dgm:pt modelId="{E872C5E2-9247-42FC-86E6-90209EE99C94}" type="pres">
      <dgm:prSet presAssocID="{4203FBB4-3823-A24F-89C6-661BE1F4C384}" presName="spaceBetweenRectangles" presStyleCnt="0"/>
      <dgm:spPr/>
    </dgm:pt>
    <dgm:pt modelId="{615177BB-F747-4481-A3E7-876CAF1D77B0}" type="pres">
      <dgm:prSet presAssocID="{398C1E3C-A533-4D46-A83D-D0E6A00D9EA3}" presName="parentLin" presStyleCnt="0"/>
      <dgm:spPr/>
    </dgm:pt>
    <dgm:pt modelId="{3202B8FD-013A-4BFA-87C1-C211C71BD303}" type="pres">
      <dgm:prSet presAssocID="{398C1E3C-A533-4D46-A83D-D0E6A00D9EA3}" presName="parentLeftMargin" presStyleLbl="node1" presStyleIdx="0" presStyleCnt="3"/>
      <dgm:spPr/>
    </dgm:pt>
    <dgm:pt modelId="{D12B6F6D-D997-4097-BE65-C9A5F19FF55A}" type="pres">
      <dgm:prSet presAssocID="{398C1E3C-A533-4D46-A83D-D0E6A00D9EA3}" presName="parentText" presStyleLbl="node1" presStyleIdx="1" presStyleCnt="3">
        <dgm:presLayoutVars>
          <dgm:chMax val="0"/>
          <dgm:bulletEnabled val="1"/>
        </dgm:presLayoutVars>
      </dgm:prSet>
      <dgm:spPr/>
    </dgm:pt>
    <dgm:pt modelId="{54E24155-1B83-403B-B8D7-A566B7D9707C}" type="pres">
      <dgm:prSet presAssocID="{398C1E3C-A533-4D46-A83D-D0E6A00D9EA3}" presName="negativeSpace" presStyleCnt="0"/>
      <dgm:spPr/>
    </dgm:pt>
    <dgm:pt modelId="{6F826A4F-1005-495A-9D61-D4AB5A89155A}" type="pres">
      <dgm:prSet presAssocID="{398C1E3C-A533-4D46-A83D-D0E6A00D9EA3}" presName="childText" presStyleLbl="conFgAcc1" presStyleIdx="1" presStyleCnt="3">
        <dgm:presLayoutVars>
          <dgm:bulletEnabled val="1"/>
        </dgm:presLayoutVars>
      </dgm:prSet>
      <dgm:spPr/>
    </dgm:pt>
    <dgm:pt modelId="{A1A663EA-ABFF-44F4-B899-0E24DD7F1D92}" type="pres">
      <dgm:prSet presAssocID="{FBC4466E-64C7-4545-BC2C-3065A7E44A05}" presName="spaceBetweenRectangles" presStyleCnt="0"/>
      <dgm:spPr/>
    </dgm:pt>
    <dgm:pt modelId="{CF3BCC5F-D7B9-48FA-9D79-4BAB806B7221}" type="pres">
      <dgm:prSet presAssocID="{D3081314-87A6-F341-88DA-CE841DE46A6B}" presName="parentLin" presStyleCnt="0"/>
      <dgm:spPr/>
    </dgm:pt>
    <dgm:pt modelId="{9D87B59B-709B-4EC6-995F-D2C8F115F21C}" type="pres">
      <dgm:prSet presAssocID="{D3081314-87A6-F341-88DA-CE841DE46A6B}" presName="parentLeftMargin" presStyleLbl="node1" presStyleIdx="1" presStyleCnt="3"/>
      <dgm:spPr/>
    </dgm:pt>
    <dgm:pt modelId="{C08F3223-7A01-4B66-B2F6-E65EE19A0AC3}" type="pres">
      <dgm:prSet presAssocID="{D3081314-87A6-F341-88DA-CE841DE46A6B}" presName="parentText" presStyleLbl="node1" presStyleIdx="2" presStyleCnt="3">
        <dgm:presLayoutVars>
          <dgm:chMax val="0"/>
          <dgm:bulletEnabled val="1"/>
        </dgm:presLayoutVars>
      </dgm:prSet>
      <dgm:spPr/>
    </dgm:pt>
    <dgm:pt modelId="{1A1EF6C1-24AD-44C2-9B0C-10C1516DE789}" type="pres">
      <dgm:prSet presAssocID="{D3081314-87A6-F341-88DA-CE841DE46A6B}" presName="negativeSpace" presStyleCnt="0"/>
      <dgm:spPr/>
    </dgm:pt>
    <dgm:pt modelId="{A32CF5EA-AAD7-4B2C-A43C-3B1735B372EE}" type="pres">
      <dgm:prSet presAssocID="{D3081314-87A6-F341-88DA-CE841DE46A6B}" presName="childText" presStyleLbl="conFgAcc1" presStyleIdx="2" presStyleCnt="3">
        <dgm:presLayoutVars>
          <dgm:bulletEnabled val="1"/>
        </dgm:presLayoutVars>
      </dgm:prSet>
      <dgm:spPr/>
    </dgm:pt>
  </dgm:ptLst>
  <dgm:cxnLst>
    <dgm:cxn modelId="{6EEC4404-AD11-4AE4-9456-A3356ED0E844}" type="presOf" srcId="{D3081314-87A6-F341-88DA-CE841DE46A6B}" destId="{C08F3223-7A01-4B66-B2F6-E65EE19A0AC3}" srcOrd="1" destOrd="0" presId="urn:microsoft.com/office/officeart/2005/8/layout/list1"/>
    <dgm:cxn modelId="{9673A60B-E98F-4693-98A3-C3B84873BCB6}" type="presOf" srcId="{D3081314-87A6-F341-88DA-CE841DE46A6B}" destId="{9D87B59B-709B-4EC6-995F-D2C8F115F21C}" srcOrd="0" destOrd="0" presId="urn:microsoft.com/office/officeart/2005/8/layout/list1"/>
    <dgm:cxn modelId="{C7D00621-DBD4-4B4E-A56A-E806E89D7561}" type="presOf" srcId="{139EF7F5-5B89-7847-95EA-E2C39CDE493A}" destId="{FDD2989D-96AD-4974-A664-E8763D1968F0}" srcOrd="0" destOrd="0" presId="urn:microsoft.com/office/officeart/2005/8/layout/list1"/>
    <dgm:cxn modelId="{ACAC403C-7078-4867-ACDE-E38937B71604}" type="presOf" srcId="{CD864C66-1F1E-4342-8C7D-2EB9D4A05D3A}" destId="{753101A8-9374-4C13-AF7A-3740E6E9E3CD}" srcOrd="0" destOrd="0" presId="urn:microsoft.com/office/officeart/2005/8/layout/list1"/>
    <dgm:cxn modelId="{6D5E6F41-5E2B-7E4D-AC79-B3FC6FA62E2A}" srcId="{139EF7F5-5B89-7847-95EA-E2C39CDE493A}" destId="{D3081314-87A6-F341-88DA-CE841DE46A6B}" srcOrd="2" destOrd="0" parTransId="{F400C85A-42AD-F54E-AC30-1C89FBDA8686}" sibTransId="{F0E97A99-1329-724B-894B-0300AB99ED9C}"/>
    <dgm:cxn modelId="{5D759498-F04D-49F1-95F8-45CA04300111}" type="presOf" srcId="{CD864C66-1F1E-4342-8C7D-2EB9D4A05D3A}" destId="{A3EFE86B-83ED-454E-A96F-2B49A8C93BE9}" srcOrd="1" destOrd="0" presId="urn:microsoft.com/office/officeart/2005/8/layout/list1"/>
    <dgm:cxn modelId="{0DAD63AF-C5E2-42A1-84F8-6A608B3E7642}" type="presOf" srcId="{314A7A7D-EBFC-47D3-9BBE-073E68D69DE6}" destId="{6F826A4F-1005-495A-9D61-D4AB5A89155A}" srcOrd="0" destOrd="0" presId="urn:microsoft.com/office/officeart/2005/8/layout/list1"/>
    <dgm:cxn modelId="{621BA9C9-9C26-0E4B-BA6E-2C4777B2F6E2}" srcId="{139EF7F5-5B89-7847-95EA-E2C39CDE493A}" destId="{CD864C66-1F1E-4342-8C7D-2EB9D4A05D3A}" srcOrd="0" destOrd="0" parTransId="{B7EEBCF9-0107-3D40-8D30-31DDFE21B04B}" sibTransId="{4203FBB4-3823-A24F-89C6-661BE1F4C384}"/>
    <dgm:cxn modelId="{3FE747CD-66B0-4D64-86E8-B5636D48CA3A}" type="presOf" srcId="{398C1E3C-A533-4D46-A83D-D0E6A00D9EA3}" destId="{D12B6F6D-D997-4097-BE65-C9A5F19FF55A}" srcOrd="1" destOrd="0" presId="urn:microsoft.com/office/officeart/2005/8/layout/list1"/>
    <dgm:cxn modelId="{04B69AD0-B3D3-47DE-B5B6-A187B1E3D013}" type="presOf" srcId="{398C1E3C-A533-4D46-A83D-D0E6A00D9EA3}" destId="{3202B8FD-013A-4BFA-87C1-C211C71BD303}" srcOrd="0" destOrd="0" presId="urn:microsoft.com/office/officeart/2005/8/layout/list1"/>
    <dgm:cxn modelId="{0AACCED5-F2F3-406A-8265-C6221ED5E5EF}" srcId="{398C1E3C-A533-4D46-A83D-D0E6A00D9EA3}" destId="{314A7A7D-EBFC-47D3-9BBE-073E68D69DE6}" srcOrd="0" destOrd="0" parTransId="{2DAC504B-C5FF-4631-BD1D-163245344C81}" sibTransId="{0D6BB577-8301-433B-8583-C1ECD185E525}"/>
    <dgm:cxn modelId="{B18366DD-9FA0-8B43-B4E9-723C204A58D2}" srcId="{139EF7F5-5B89-7847-95EA-E2C39CDE493A}" destId="{398C1E3C-A533-4D46-A83D-D0E6A00D9EA3}" srcOrd="1" destOrd="0" parTransId="{BF1292E0-0A72-AC41-859A-671C4E498DA6}" sibTransId="{FBC4466E-64C7-4545-BC2C-3065A7E44A05}"/>
    <dgm:cxn modelId="{9AB5CFC4-938F-424E-8CE1-EA2756F17927}" type="presParOf" srcId="{FDD2989D-96AD-4974-A664-E8763D1968F0}" destId="{DD603BD7-0A63-4ADB-AC1F-E2C2E9BDF86C}" srcOrd="0" destOrd="0" presId="urn:microsoft.com/office/officeart/2005/8/layout/list1"/>
    <dgm:cxn modelId="{F535BBE7-5270-4ECF-B86A-A30C2DD93A20}" type="presParOf" srcId="{DD603BD7-0A63-4ADB-AC1F-E2C2E9BDF86C}" destId="{753101A8-9374-4C13-AF7A-3740E6E9E3CD}" srcOrd="0" destOrd="0" presId="urn:microsoft.com/office/officeart/2005/8/layout/list1"/>
    <dgm:cxn modelId="{0D993FBF-0E25-432E-81CA-EC1C7CC712EF}" type="presParOf" srcId="{DD603BD7-0A63-4ADB-AC1F-E2C2E9BDF86C}" destId="{A3EFE86B-83ED-454E-A96F-2B49A8C93BE9}" srcOrd="1" destOrd="0" presId="urn:microsoft.com/office/officeart/2005/8/layout/list1"/>
    <dgm:cxn modelId="{32CF5A70-35BA-4631-A60B-C01E9357F9B0}" type="presParOf" srcId="{FDD2989D-96AD-4974-A664-E8763D1968F0}" destId="{0DD0144B-0E78-4DDE-BB36-C5FA5BC45751}" srcOrd="1" destOrd="0" presId="urn:microsoft.com/office/officeart/2005/8/layout/list1"/>
    <dgm:cxn modelId="{55E190BB-F339-416E-A595-D89BF79793BC}" type="presParOf" srcId="{FDD2989D-96AD-4974-A664-E8763D1968F0}" destId="{1CF59EC9-3225-4BB1-A300-2AE150864DF8}" srcOrd="2" destOrd="0" presId="urn:microsoft.com/office/officeart/2005/8/layout/list1"/>
    <dgm:cxn modelId="{4A53EC5F-22A9-4B5F-A938-D9C50CBCC072}" type="presParOf" srcId="{FDD2989D-96AD-4974-A664-E8763D1968F0}" destId="{E872C5E2-9247-42FC-86E6-90209EE99C94}" srcOrd="3" destOrd="0" presId="urn:microsoft.com/office/officeart/2005/8/layout/list1"/>
    <dgm:cxn modelId="{1B1C8CA2-EC8C-4452-B8E2-452F5BC01925}" type="presParOf" srcId="{FDD2989D-96AD-4974-A664-E8763D1968F0}" destId="{615177BB-F747-4481-A3E7-876CAF1D77B0}" srcOrd="4" destOrd="0" presId="urn:microsoft.com/office/officeart/2005/8/layout/list1"/>
    <dgm:cxn modelId="{D65400CD-E21D-4026-8855-3D9055327937}" type="presParOf" srcId="{615177BB-F747-4481-A3E7-876CAF1D77B0}" destId="{3202B8FD-013A-4BFA-87C1-C211C71BD303}" srcOrd="0" destOrd="0" presId="urn:microsoft.com/office/officeart/2005/8/layout/list1"/>
    <dgm:cxn modelId="{A1A58B0A-1B70-4277-9D37-C12552E18549}" type="presParOf" srcId="{615177BB-F747-4481-A3E7-876CAF1D77B0}" destId="{D12B6F6D-D997-4097-BE65-C9A5F19FF55A}" srcOrd="1" destOrd="0" presId="urn:microsoft.com/office/officeart/2005/8/layout/list1"/>
    <dgm:cxn modelId="{78860C98-A2FA-40C0-B654-A3BB339B2880}" type="presParOf" srcId="{FDD2989D-96AD-4974-A664-E8763D1968F0}" destId="{54E24155-1B83-403B-B8D7-A566B7D9707C}" srcOrd="5" destOrd="0" presId="urn:microsoft.com/office/officeart/2005/8/layout/list1"/>
    <dgm:cxn modelId="{F2A8EBC0-1243-47E3-A5A0-7943667EC27E}" type="presParOf" srcId="{FDD2989D-96AD-4974-A664-E8763D1968F0}" destId="{6F826A4F-1005-495A-9D61-D4AB5A89155A}" srcOrd="6" destOrd="0" presId="urn:microsoft.com/office/officeart/2005/8/layout/list1"/>
    <dgm:cxn modelId="{3C44774A-A288-4F9D-BD8C-92481F85F0A1}" type="presParOf" srcId="{FDD2989D-96AD-4974-A664-E8763D1968F0}" destId="{A1A663EA-ABFF-44F4-B899-0E24DD7F1D92}" srcOrd="7" destOrd="0" presId="urn:microsoft.com/office/officeart/2005/8/layout/list1"/>
    <dgm:cxn modelId="{9673FAF6-A75B-43E4-A308-FCACE890C02B}" type="presParOf" srcId="{FDD2989D-96AD-4974-A664-E8763D1968F0}" destId="{CF3BCC5F-D7B9-48FA-9D79-4BAB806B7221}" srcOrd="8" destOrd="0" presId="urn:microsoft.com/office/officeart/2005/8/layout/list1"/>
    <dgm:cxn modelId="{2DB8E412-1FEB-4CC7-BE5D-EDC1A18A6935}" type="presParOf" srcId="{CF3BCC5F-D7B9-48FA-9D79-4BAB806B7221}" destId="{9D87B59B-709B-4EC6-995F-D2C8F115F21C}" srcOrd="0" destOrd="0" presId="urn:microsoft.com/office/officeart/2005/8/layout/list1"/>
    <dgm:cxn modelId="{833F622C-218D-4BCF-AD6C-2BA47F857F96}" type="presParOf" srcId="{CF3BCC5F-D7B9-48FA-9D79-4BAB806B7221}" destId="{C08F3223-7A01-4B66-B2F6-E65EE19A0AC3}" srcOrd="1" destOrd="0" presId="urn:microsoft.com/office/officeart/2005/8/layout/list1"/>
    <dgm:cxn modelId="{51046F46-F755-46ED-AAE1-1F3F6C113DC8}" type="presParOf" srcId="{FDD2989D-96AD-4974-A664-E8763D1968F0}" destId="{1A1EF6C1-24AD-44C2-9B0C-10C1516DE789}" srcOrd="9" destOrd="0" presId="urn:microsoft.com/office/officeart/2005/8/layout/list1"/>
    <dgm:cxn modelId="{0FC9C301-BE02-477C-AA48-1DE213BC40B1}" type="presParOf" srcId="{FDD2989D-96AD-4974-A664-E8763D1968F0}" destId="{A32CF5EA-AAD7-4B2C-A43C-3B1735B372EE}"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0767C86-8479-4540-AE5E-2100CE940DC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634201-52CF-45EF-992E-B7E8EC3F29C9}">
      <dgm:prSet phldrT="[Text]" custT="1"/>
      <dgm:spPr/>
      <dgm:t>
        <a:bodyPr/>
        <a:lstStyle/>
        <a:p>
          <a:pPr>
            <a:buFont typeface="Wingdings" panose="05000000000000000000" pitchFamily="2" charset="2"/>
            <a:buChar char=""/>
          </a:pPr>
          <a:r>
            <a:rPr lang="en-AU" sz="2200" dirty="0"/>
            <a:t>Stairwells</a:t>
          </a:r>
        </a:p>
      </dgm:t>
    </dgm:pt>
    <dgm:pt modelId="{F97EB1DF-D8E3-4E7B-9BBD-CC68F1539544}" type="parTrans" cxnId="{E617E6C5-88B1-49C1-941D-F6A50584E056}">
      <dgm:prSet/>
      <dgm:spPr/>
      <dgm:t>
        <a:bodyPr/>
        <a:lstStyle/>
        <a:p>
          <a:endParaRPr lang="en-AU" sz="2200"/>
        </a:p>
      </dgm:t>
    </dgm:pt>
    <dgm:pt modelId="{3EAE5FCB-CAEE-4104-A9C7-C5C08E23CC98}" type="sibTrans" cxnId="{E617E6C5-88B1-49C1-941D-F6A50584E056}">
      <dgm:prSet/>
      <dgm:spPr/>
      <dgm:t>
        <a:bodyPr/>
        <a:lstStyle/>
        <a:p>
          <a:endParaRPr lang="en-AU" sz="2200"/>
        </a:p>
      </dgm:t>
    </dgm:pt>
    <dgm:pt modelId="{0BD732A1-20C6-4098-9CBA-2CEAA59DBFF2}">
      <dgm:prSet phldrT="[Text]" custT="1"/>
      <dgm:spPr/>
      <dgm:t>
        <a:bodyPr/>
        <a:lstStyle/>
        <a:p>
          <a:pPr>
            <a:buFont typeface="Wingdings" panose="05000000000000000000" pitchFamily="2" charset="2"/>
            <a:buChar char=""/>
          </a:pPr>
          <a:r>
            <a:rPr lang="en-AU" sz="2200" dirty="0"/>
            <a:t>Washrooms</a:t>
          </a:r>
        </a:p>
      </dgm:t>
    </dgm:pt>
    <dgm:pt modelId="{E3F5626F-E1B0-492A-AAC1-98DE72A1C9FC}" type="parTrans" cxnId="{42C2E511-17CA-4B12-AC90-2987347BABF2}">
      <dgm:prSet/>
      <dgm:spPr/>
      <dgm:t>
        <a:bodyPr/>
        <a:lstStyle/>
        <a:p>
          <a:endParaRPr lang="en-US" sz="2200"/>
        </a:p>
      </dgm:t>
    </dgm:pt>
    <dgm:pt modelId="{21F0B34C-32CB-47C7-A02A-F892E2B404B4}" type="sibTrans" cxnId="{42C2E511-17CA-4B12-AC90-2987347BABF2}">
      <dgm:prSet/>
      <dgm:spPr/>
      <dgm:t>
        <a:bodyPr/>
        <a:lstStyle/>
        <a:p>
          <a:endParaRPr lang="en-US" sz="2200"/>
        </a:p>
      </dgm:t>
    </dgm:pt>
    <dgm:pt modelId="{730DF501-E3F6-479E-8E7E-D58032B8DAD6}">
      <dgm:prSet phldrT="[Text]" custT="1"/>
      <dgm:spPr/>
      <dgm:t>
        <a:bodyPr/>
        <a:lstStyle/>
        <a:p>
          <a:pPr>
            <a:buFont typeface="Wingdings" panose="05000000000000000000" pitchFamily="2" charset="2"/>
            <a:buChar char=""/>
          </a:pPr>
          <a:r>
            <a:rPr lang="en-AU" sz="2200" dirty="0"/>
            <a:t>Canteen</a:t>
          </a:r>
        </a:p>
      </dgm:t>
    </dgm:pt>
    <dgm:pt modelId="{EB5A53DF-22F9-4EFC-A511-FC8D05E1FC44}" type="parTrans" cxnId="{8D75AC39-820A-4500-B8FC-D96AD2472A90}">
      <dgm:prSet/>
      <dgm:spPr/>
      <dgm:t>
        <a:bodyPr/>
        <a:lstStyle/>
        <a:p>
          <a:endParaRPr lang="en-US" sz="2200"/>
        </a:p>
      </dgm:t>
    </dgm:pt>
    <dgm:pt modelId="{799B2CEA-0810-4089-9A35-E88F42017C88}" type="sibTrans" cxnId="{8D75AC39-820A-4500-B8FC-D96AD2472A90}">
      <dgm:prSet/>
      <dgm:spPr/>
      <dgm:t>
        <a:bodyPr/>
        <a:lstStyle/>
        <a:p>
          <a:endParaRPr lang="en-US" sz="2200"/>
        </a:p>
      </dgm:t>
    </dgm:pt>
    <dgm:pt modelId="{579A2CC5-24EA-4DF2-A67F-1AD9C7E6C68E}">
      <dgm:prSet phldrT="[Text]" custT="1"/>
      <dgm:spPr/>
      <dgm:t>
        <a:bodyPr/>
        <a:lstStyle/>
        <a:p>
          <a:pPr>
            <a:buFont typeface="Wingdings" panose="05000000000000000000" pitchFamily="2" charset="2"/>
            <a:buChar char=""/>
          </a:pPr>
          <a:r>
            <a:rPr lang="en-AU" sz="2200"/>
            <a:t>Staff room</a:t>
          </a:r>
        </a:p>
      </dgm:t>
    </dgm:pt>
    <dgm:pt modelId="{BADC42C3-0779-4AB5-A908-2B6812971F9C}" type="parTrans" cxnId="{0CC53794-ABC6-4EF4-8780-3E0B141EA166}">
      <dgm:prSet/>
      <dgm:spPr/>
      <dgm:t>
        <a:bodyPr/>
        <a:lstStyle/>
        <a:p>
          <a:endParaRPr lang="en-US" sz="2200"/>
        </a:p>
      </dgm:t>
    </dgm:pt>
    <dgm:pt modelId="{7C1193D3-79ED-469C-85DA-96F6026D2F6C}" type="sibTrans" cxnId="{0CC53794-ABC6-4EF4-8780-3E0B141EA166}">
      <dgm:prSet/>
      <dgm:spPr/>
      <dgm:t>
        <a:bodyPr/>
        <a:lstStyle/>
        <a:p>
          <a:endParaRPr lang="en-US" sz="2200"/>
        </a:p>
      </dgm:t>
    </dgm:pt>
    <dgm:pt modelId="{F8F7D4AB-715B-4F52-8074-D3CF4DC0E634}">
      <dgm:prSet phldrT="[Text]" custT="1"/>
      <dgm:spPr/>
      <dgm:t>
        <a:bodyPr/>
        <a:lstStyle/>
        <a:p>
          <a:pPr>
            <a:buFont typeface="Wingdings" panose="05000000000000000000" pitchFamily="2" charset="2"/>
            <a:buChar char=""/>
          </a:pPr>
          <a:r>
            <a:rPr lang="en-AU" sz="2200" dirty="0"/>
            <a:t>Medication room</a:t>
          </a:r>
        </a:p>
      </dgm:t>
    </dgm:pt>
    <dgm:pt modelId="{75FE2EE2-B899-477D-8AFF-E192309654CA}" type="parTrans" cxnId="{B963D4E1-5F59-46C6-94AB-B3D0C0C42CAA}">
      <dgm:prSet/>
      <dgm:spPr/>
      <dgm:t>
        <a:bodyPr/>
        <a:lstStyle/>
        <a:p>
          <a:endParaRPr lang="en-US" sz="2200"/>
        </a:p>
      </dgm:t>
    </dgm:pt>
    <dgm:pt modelId="{E9C683DF-8D00-42F3-97D8-679F769285E7}" type="sibTrans" cxnId="{B963D4E1-5F59-46C6-94AB-B3D0C0C42CAA}">
      <dgm:prSet/>
      <dgm:spPr/>
      <dgm:t>
        <a:bodyPr/>
        <a:lstStyle/>
        <a:p>
          <a:endParaRPr lang="en-US" sz="2200"/>
        </a:p>
      </dgm:t>
    </dgm:pt>
    <dgm:pt modelId="{3843D638-CC1E-49A4-B9CC-0F9144D56EF3}" type="pres">
      <dgm:prSet presAssocID="{80767C86-8479-4540-AE5E-2100CE940DCA}" presName="diagram" presStyleCnt="0">
        <dgm:presLayoutVars>
          <dgm:dir/>
          <dgm:resizeHandles val="exact"/>
        </dgm:presLayoutVars>
      </dgm:prSet>
      <dgm:spPr/>
    </dgm:pt>
    <dgm:pt modelId="{3E67C20E-1A6C-4B41-B4C5-C0409C5E71D5}" type="pres">
      <dgm:prSet presAssocID="{FD634201-52CF-45EF-992E-B7E8EC3F29C9}" presName="node" presStyleLbl="node1" presStyleIdx="0" presStyleCnt="5">
        <dgm:presLayoutVars>
          <dgm:bulletEnabled val="1"/>
        </dgm:presLayoutVars>
      </dgm:prSet>
      <dgm:spPr/>
    </dgm:pt>
    <dgm:pt modelId="{C5323AA3-AC00-4D0A-BC1A-E2EB73B1FE5D}" type="pres">
      <dgm:prSet presAssocID="{3EAE5FCB-CAEE-4104-A9C7-C5C08E23CC98}" presName="sibTrans" presStyleCnt="0"/>
      <dgm:spPr/>
    </dgm:pt>
    <dgm:pt modelId="{8B0AF370-E084-458C-BA1C-5F02C31769C4}" type="pres">
      <dgm:prSet presAssocID="{0BD732A1-20C6-4098-9CBA-2CEAA59DBFF2}" presName="node" presStyleLbl="node1" presStyleIdx="1" presStyleCnt="5">
        <dgm:presLayoutVars>
          <dgm:bulletEnabled val="1"/>
        </dgm:presLayoutVars>
      </dgm:prSet>
      <dgm:spPr/>
    </dgm:pt>
    <dgm:pt modelId="{5F9023FC-9686-4AB6-991E-CD16C918EE76}" type="pres">
      <dgm:prSet presAssocID="{21F0B34C-32CB-47C7-A02A-F892E2B404B4}" presName="sibTrans" presStyleCnt="0"/>
      <dgm:spPr/>
    </dgm:pt>
    <dgm:pt modelId="{78B192C3-2F2A-4C32-A034-461471480B80}" type="pres">
      <dgm:prSet presAssocID="{730DF501-E3F6-479E-8E7E-D58032B8DAD6}" presName="node" presStyleLbl="node1" presStyleIdx="2" presStyleCnt="5">
        <dgm:presLayoutVars>
          <dgm:bulletEnabled val="1"/>
        </dgm:presLayoutVars>
      </dgm:prSet>
      <dgm:spPr/>
    </dgm:pt>
    <dgm:pt modelId="{51DB0F64-3F16-4384-8763-0B83E01EFADB}" type="pres">
      <dgm:prSet presAssocID="{799B2CEA-0810-4089-9A35-E88F42017C88}" presName="sibTrans" presStyleCnt="0"/>
      <dgm:spPr/>
    </dgm:pt>
    <dgm:pt modelId="{00E354AB-34CC-4E9F-A9BD-2B6D8D949338}" type="pres">
      <dgm:prSet presAssocID="{579A2CC5-24EA-4DF2-A67F-1AD9C7E6C68E}" presName="node" presStyleLbl="node1" presStyleIdx="3" presStyleCnt="5">
        <dgm:presLayoutVars>
          <dgm:bulletEnabled val="1"/>
        </dgm:presLayoutVars>
      </dgm:prSet>
      <dgm:spPr/>
    </dgm:pt>
    <dgm:pt modelId="{F96ADE17-CE77-47B5-8F51-95A896BAE4B6}" type="pres">
      <dgm:prSet presAssocID="{7C1193D3-79ED-469C-85DA-96F6026D2F6C}" presName="sibTrans" presStyleCnt="0"/>
      <dgm:spPr/>
    </dgm:pt>
    <dgm:pt modelId="{3B655853-31D1-4CAC-A531-1E0F6C310B68}" type="pres">
      <dgm:prSet presAssocID="{F8F7D4AB-715B-4F52-8074-D3CF4DC0E634}" presName="node" presStyleLbl="node1" presStyleIdx="4" presStyleCnt="5">
        <dgm:presLayoutVars>
          <dgm:bulletEnabled val="1"/>
        </dgm:presLayoutVars>
      </dgm:prSet>
      <dgm:spPr/>
    </dgm:pt>
  </dgm:ptLst>
  <dgm:cxnLst>
    <dgm:cxn modelId="{6D3FD211-523B-4FCA-ACEF-D97639674785}" type="presOf" srcId="{FD634201-52CF-45EF-992E-B7E8EC3F29C9}" destId="{3E67C20E-1A6C-4B41-B4C5-C0409C5E71D5}" srcOrd="0" destOrd="0" presId="urn:microsoft.com/office/officeart/2005/8/layout/default"/>
    <dgm:cxn modelId="{42C2E511-17CA-4B12-AC90-2987347BABF2}" srcId="{80767C86-8479-4540-AE5E-2100CE940DCA}" destId="{0BD732A1-20C6-4098-9CBA-2CEAA59DBFF2}" srcOrd="1" destOrd="0" parTransId="{E3F5626F-E1B0-492A-AAC1-98DE72A1C9FC}" sibTransId="{21F0B34C-32CB-47C7-A02A-F892E2B404B4}"/>
    <dgm:cxn modelId="{8D75AC39-820A-4500-B8FC-D96AD2472A90}" srcId="{80767C86-8479-4540-AE5E-2100CE940DCA}" destId="{730DF501-E3F6-479E-8E7E-D58032B8DAD6}" srcOrd="2" destOrd="0" parTransId="{EB5A53DF-22F9-4EFC-A511-FC8D05E1FC44}" sibTransId="{799B2CEA-0810-4089-9A35-E88F42017C88}"/>
    <dgm:cxn modelId="{1A05596A-884B-4AB3-B90F-1A23CCEA747C}" type="presOf" srcId="{579A2CC5-24EA-4DF2-A67F-1AD9C7E6C68E}" destId="{00E354AB-34CC-4E9F-A9BD-2B6D8D949338}" srcOrd="0" destOrd="0" presId="urn:microsoft.com/office/officeart/2005/8/layout/default"/>
    <dgm:cxn modelId="{0CC53794-ABC6-4EF4-8780-3E0B141EA166}" srcId="{80767C86-8479-4540-AE5E-2100CE940DCA}" destId="{579A2CC5-24EA-4DF2-A67F-1AD9C7E6C68E}" srcOrd="3" destOrd="0" parTransId="{BADC42C3-0779-4AB5-A908-2B6812971F9C}" sibTransId="{7C1193D3-79ED-469C-85DA-96F6026D2F6C}"/>
    <dgm:cxn modelId="{B7AFFFA9-3284-46D7-8A93-62DC87A22B8F}" type="presOf" srcId="{0BD732A1-20C6-4098-9CBA-2CEAA59DBFF2}" destId="{8B0AF370-E084-458C-BA1C-5F02C31769C4}" srcOrd="0" destOrd="0" presId="urn:microsoft.com/office/officeart/2005/8/layout/default"/>
    <dgm:cxn modelId="{94B8FBAD-97B9-4A9D-B5B0-7D388EEB91EC}" type="presOf" srcId="{80767C86-8479-4540-AE5E-2100CE940DCA}" destId="{3843D638-CC1E-49A4-B9CC-0F9144D56EF3}" srcOrd="0" destOrd="0" presId="urn:microsoft.com/office/officeart/2005/8/layout/default"/>
    <dgm:cxn modelId="{B15B34AF-118F-471E-B62A-7FA868084C80}" type="presOf" srcId="{730DF501-E3F6-479E-8E7E-D58032B8DAD6}" destId="{78B192C3-2F2A-4C32-A034-461471480B80}" srcOrd="0" destOrd="0" presId="urn:microsoft.com/office/officeart/2005/8/layout/default"/>
    <dgm:cxn modelId="{E6BF82BB-AED1-4CCD-8FB4-7ABCDE4CFEBE}" type="presOf" srcId="{F8F7D4AB-715B-4F52-8074-D3CF4DC0E634}" destId="{3B655853-31D1-4CAC-A531-1E0F6C310B68}" srcOrd="0" destOrd="0" presId="urn:microsoft.com/office/officeart/2005/8/layout/default"/>
    <dgm:cxn modelId="{E617E6C5-88B1-49C1-941D-F6A50584E056}" srcId="{80767C86-8479-4540-AE5E-2100CE940DCA}" destId="{FD634201-52CF-45EF-992E-B7E8EC3F29C9}" srcOrd="0" destOrd="0" parTransId="{F97EB1DF-D8E3-4E7B-9BBD-CC68F1539544}" sibTransId="{3EAE5FCB-CAEE-4104-A9C7-C5C08E23CC98}"/>
    <dgm:cxn modelId="{B963D4E1-5F59-46C6-94AB-B3D0C0C42CAA}" srcId="{80767C86-8479-4540-AE5E-2100CE940DCA}" destId="{F8F7D4AB-715B-4F52-8074-D3CF4DC0E634}" srcOrd="4" destOrd="0" parTransId="{75FE2EE2-B899-477D-8AFF-E192309654CA}" sibTransId="{E9C683DF-8D00-42F3-97D8-679F769285E7}"/>
    <dgm:cxn modelId="{2A2B9BE5-6681-4351-8FCC-51D9B5A2E7B0}" type="presParOf" srcId="{3843D638-CC1E-49A4-B9CC-0F9144D56EF3}" destId="{3E67C20E-1A6C-4B41-B4C5-C0409C5E71D5}" srcOrd="0" destOrd="0" presId="urn:microsoft.com/office/officeart/2005/8/layout/default"/>
    <dgm:cxn modelId="{4A7AC397-10B7-450C-AD60-A7FE1FB2A578}" type="presParOf" srcId="{3843D638-CC1E-49A4-B9CC-0F9144D56EF3}" destId="{C5323AA3-AC00-4D0A-BC1A-E2EB73B1FE5D}" srcOrd="1" destOrd="0" presId="urn:microsoft.com/office/officeart/2005/8/layout/default"/>
    <dgm:cxn modelId="{CC8DCBEB-9169-4678-A4DF-82D6C191A2F6}" type="presParOf" srcId="{3843D638-CC1E-49A4-B9CC-0F9144D56EF3}" destId="{8B0AF370-E084-458C-BA1C-5F02C31769C4}" srcOrd="2" destOrd="0" presId="urn:microsoft.com/office/officeart/2005/8/layout/default"/>
    <dgm:cxn modelId="{F57400AA-D3E1-47E9-AF9F-092662138974}" type="presParOf" srcId="{3843D638-CC1E-49A4-B9CC-0F9144D56EF3}" destId="{5F9023FC-9686-4AB6-991E-CD16C918EE76}" srcOrd="3" destOrd="0" presId="urn:microsoft.com/office/officeart/2005/8/layout/default"/>
    <dgm:cxn modelId="{79464EF0-1040-41F3-B3EE-71118A999B90}" type="presParOf" srcId="{3843D638-CC1E-49A4-B9CC-0F9144D56EF3}" destId="{78B192C3-2F2A-4C32-A034-461471480B80}" srcOrd="4" destOrd="0" presId="urn:microsoft.com/office/officeart/2005/8/layout/default"/>
    <dgm:cxn modelId="{29A9766D-CB2A-4EAD-AD9C-DECA14E13302}" type="presParOf" srcId="{3843D638-CC1E-49A4-B9CC-0F9144D56EF3}" destId="{51DB0F64-3F16-4384-8763-0B83E01EFADB}" srcOrd="5" destOrd="0" presId="urn:microsoft.com/office/officeart/2005/8/layout/default"/>
    <dgm:cxn modelId="{2BF4ED4F-06DC-4D9B-8562-50E3A4B7FFFC}" type="presParOf" srcId="{3843D638-CC1E-49A4-B9CC-0F9144D56EF3}" destId="{00E354AB-34CC-4E9F-A9BD-2B6D8D949338}" srcOrd="6" destOrd="0" presId="urn:microsoft.com/office/officeart/2005/8/layout/default"/>
    <dgm:cxn modelId="{CC231FD3-C8D3-4076-93FA-12DA1AE1D9B7}" type="presParOf" srcId="{3843D638-CC1E-49A4-B9CC-0F9144D56EF3}" destId="{F96ADE17-CE77-47B5-8F51-95A896BAE4B6}" srcOrd="7" destOrd="0" presId="urn:microsoft.com/office/officeart/2005/8/layout/default"/>
    <dgm:cxn modelId="{B2AC4D55-3D1E-45C2-9540-7DA1A88462A1}" type="presParOf" srcId="{3843D638-CC1E-49A4-B9CC-0F9144D56EF3}" destId="{3B655853-31D1-4CAC-A531-1E0F6C310B68}"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0767C86-8479-4540-AE5E-2100CE940DC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FD634201-52CF-45EF-992E-B7E8EC3F29C9}">
      <dgm:prSet phldrT="[Text]" custT="1"/>
      <dgm:spPr/>
      <dgm:t>
        <a:bodyPr/>
        <a:lstStyle/>
        <a:p>
          <a:pPr>
            <a:buFont typeface="Wingdings" panose="05000000000000000000" pitchFamily="2" charset="2"/>
            <a:buChar char=""/>
          </a:pPr>
          <a:r>
            <a:rPr lang="en-AU" sz="2000" dirty="0"/>
            <a:t>Doorknobs or doorhandles</a:t>
          </a:r>
        </a:p>
      </dgm:t>
    </dgm:pt>
    <dgm:pt modelId="{F97EB1DF-D8E3-4E7B-9BBD-CC68F1539544}" type="parTrans" cxnId="{E617E6C5-88B1-49C1-941D-F6A50584E056}">
      <dgm:prSet/>
      <dgm:spPr/>
      <dgm:t>
        <a:bodyPr/>
        <a:lstStyle/>
        <a:p>
          <a:endParaRPr lang="en-AU" sz="2000"/>
        </a:p>
      </dgm:t>
    </dgm:pt>
    <dgm:pt modelId="{3EAE5FCB-CAEE-4104-A9C7-C5C08E23CC98}" type="sibTrans" cxnId="{E617E6C5-88B1-49C1-941D-F6A50584E056}">
      <dgm:prSet/>
      <dgm:spPr/>
      <dgm:t>
        <a:bodyPr/>
        <a:lstStyle/>
        <a:p>
          <a:endParaRPr lang="en-AU" sz="2000"/>
        </a:p>
      </dgm:t>
    </dgm:pt>
    <dgm:pt modelId="{B6E5292A-B907-46E2-B310-FC327A32B482}">
      <dgm:prSet phldrT="[Text]" custT="1"/>
      <dgm:spPr/>
      <dgm:t>
        <a:bodyPr/>
        <a:lstStyle/>
        <a:p>
          <a:r>
            <a:rPr lang="en-AU" sz="2000"/>
            <a:t>Elevator buttons</a:t>
          </a:r>
        </a:p>
      </dgm:t>
    </dgm:pt>
    <dgm:pt modelId="{E3F0B68B-E013-48A2-ADA7-E42FCF34175C}" type="parTrans" cxnId="{6D769FED-BB0E-43ED-98A9-B74D1B440F8D}">
      <dgm:prSet/>
      <dgm:spPr/>
      <dgm:t>
        <a:bodyPr/>
        <a:lstStyle/>
        <a:p>
          <a:endParaRPr lang="en-PH" sz="2000"/>
        </a:p>
      </dgm:t>
    </dgm:pt>
    <dgm:pt modelId="{35CCC1FA-C827-4566-B3DE-4D8AE8DC8062}" type="sibTrans" cxnId="{6D769FED-BB0E-43ED-98A9-B74D1B440F8D}">
      <dgm:prSet/>
      <dgm:spPr/>
      <dgm:t>
        <a:bodyPr/>
        <a:lstStyle/>
        <a:p>
          <a:endParaRPr lang="en-PH" sz="2000"/>
        </a:p>
      </dgm:t>
    </dgm:pt>
    <dgm:pt modelId="{ACE16D67-2924-425D-92D4-F7648C48CBB0}">
      <dgm:prSet phldrT="[Text]" custT="1"/>
      <dgm:spPr/>
      <dgm:t>
        <a:bodyPr/>
        <a:lstStyle/>
        <a:p>
          <a:r>
            <a:rPr lang="en-AU" sz="2000" dirty="0"/>
            <a:t>Handrails</a:t>
          </a:r>
        </a:p>
      </dgm:t>
    </dgm:pt>
    <dgm:pt modelId="{823F1053-7B0F-4FBA-947C-CC5C536DBEB9}" type="parTrans" cxnId="{4F178DCC-EF8E-4840-84D0-725D9395A7C2}">
      <dgm:prSet/>
      <dgm:spPr/>
      <dgm:t>
        <a:bodyPr/>
        <a:lstStyle/>
        <a:p>
          <a:endParaRPr lang="en-PH" sz="2000"/>
        </a:p>
      </dgm:t>
    </dgm:pt>
    <dgm:pt modelId="{80117D6E-6497-4B60-8153-6DCC16117024}" type="sibTrans" cxnId="{4F178DCC-EF8E-4840-84D0-725D9395A7C2}">
      <dgm:prSet/>
      <dgm:spPr/>
      <dgm:t>
        <a:bodyPr/>
        <a:lstStyle/>
        <a:p>
          <a:endParaRPr lang="en-PH" sz="2000"/>
        </a:p>
      </dgm:t>
    </dgm:pt>
    <dgm:pt modelId="{E84559C9-697E-4956-9349-1D50B8FE5237}">
      <dgm:prSet phldrT="[Text]" custT="1"/>
      <dgm:spPr/>
      <dgm:t>
        <a:bodyPr/>
        <a:lstStyle/>
        <a:p>
          <a:r>
            <a:rPr lang="en-AU" sz="2000" dirty="0"/>
            <a:t>Faucet handles</a:t>
          </a:r>
        </a:p>
      </dgm:t>
    </dgm:pt>
    <dgm:pt modelId="{FC96EABB-E7DE-40C0-A03A-857E8A921A47}" type="parTrans" cxnId="{8EFB3AFB-095A-4034-8D47-0C098AEE674C}">
      <dgm:prSet/>
      <dgm:spPr/>
      <dgm:t>
        <a:bodyPr/>
        <a:lstStyle/>
        <a:p>
          <a:endParaRPr lang="en-PH" sz="2000"/>
        </a:p>
      </dgm:t>
    </dgm:pt>
    <dgm:pt modelId="{14CFF715-1456-4048-BA8A-6FD92DA900AB}" type="sibTrans" cxnId="{8EFB3AFB-095A-4034-8D47-0C098AEE674C}">
      <dgm:prSet/>
      <dgm:spPr/>
      <dgm:t>
        <a:bodyPr/>
        <a:lstStyle/>
        <a:p>
          <a:endParaRPr lang="en-PH" sz="2000"/>
        </a:p>
      </dgm:t>
    </dgm:pt>
    <dgm:pt modelId="{8E3ED56C-84CD-418E-B443-9D22D1213EA4}">
      <dgm:prSet phldrT="[Text]" custT="1"/>
      <dgm:spPr/>
      <dgm:t>
        <a:bodyPr/>
        <a:lstStyle/>
        <a:p>
          <a:r>
            <a:rPr lang="en-AU" sz="2000" dirty="0"/>
            <a:t>Sinks</a:t>
          </a:r>
        </a:p>
      </dgm:t>
    </dgm:pt>
    <dgm:pt modelId="{D5656D13-6F52-4EA4-80B9-A4756303141A}" type="parTrans" cxnId="{1BA76DC5-8B0D-422C-9C1D-54B6158CC03B}">
      <dgm:prSet/>
      <dgm:spPr/>
      <dgm:t>
        <a:bodyPr/>
        <a:lstStyle/>
        <a:p>
          <a:endParaRPr lang="en-PH" sz="2000"/>
        </a:p>
      </dgm:t>
    </dgm:pt>
    <dgm:pt modelId="{05FFD66C-1351-4A7A-81DF-A4E0D073DD9F}" type="sibTrans" cxnId="{1BA76DC5-8B0D-422C-9C1D-54B6158CC03B}">
      <dgm:prSet/>
      <dgm:spPr/>
      <dgm:t>
        <a:bodyPr/>
        <a:lstStyle/>
        <a:p>
          <a:endParaRPr lang="en-PH" sz="2000"/>
        </a:p>
      </dgm:t>
    </dgm:pt>
    <dgm:pt modelId="{70D54885-27BE-4EA5-B380-D4EEDB2A3467}">
      <dgm:prSet phldrT="[Text]" custT="1"/>
      <dgm:spPr/>
      <dgm:t>
        <a:bodyPr/>
        <a:lstStyle/>
        <a:p>
          <a:r>
            <a:rPr lang="en-AU" sz="2000" dirty="0"/>
            <a:t>Toilet flush handles</a:t>
          </a:r>
        </a:p>
      </dgm:t>
    </dgm:pt>
    <dgm:pt modelId="{28EBA6C0-D2DF-4D51-BDF4-3FA1165A1DBF}" type="parTrans" cxnId="{95CDC920-BFB8-44F1-AC92-5CF0AA2201D2}">
      <dgm:prSet/>
      <dgm:spPr/>
      <dgm:t>
        <a:bodyPr/>
        <a:lstStyle/>
        <a:p>
          <a:endParaRPr lang="en-PH" sz="2000"/>
        </a:p>
      </dgm:t>
    </dgm:pt>
    <dgm:pt modelId="{6DB0910E-6417-4365-87A7-CAFD342FE647}" type="sibTrans" cxnId="{95CDC920-BFB8-44F1-AC92-5CF0AA2201D2}">
      <dgm:prSet/>
      <dgm:spPr/>
      <dgm:t>
        <a:bodyPr/>
        <a:lstStyle/>
        <a:p>
          <a:endParaRPr lang="en-PH" sz="2000"/>
        </a:p>
      </dgm:t>
    </dgm:pt>
    <dgm:pt modelId="{59D54E49-69F0-49AE-8EAE-6897D33B4FA3}">
      <dgm:prSet phldrT="[Text]" custT="1"/>
      <dgm:spPr/>
      <dgm:t>
        <a:bodyPr/>
        <a:lstStyle/>
        <a:p>
          <a:r>
            <a:rPr lang="en-AU" sz="2000" dirty="0"/>
            <a:t>Touch screens</a:t>
          </a:r>
        </a:p>
      </dgm:t>
    </dgm:pt>
    <dgm:pt modelId="{609ADEFF-3B67-4655-8ECE-6EF965454D22}" type="parTrans" cxnId="{50E73D51-3448-4ACE-85DE-9634CCCC7FD0}">
      <dgm:prSet/>
      <dgm:spPr/>
      <dgm:t>
        <a:bodyPr/>
        <a:lstStyle/>
        <a:p>
          <a:endParaRPr lang="en-PH" sz="2000"/>
        </a:p>
      </dgm:t>
    </dgm:pt>
    <dgm:pt modelId="{6555ADBD-CBBB-4DEE-A6B9-252BB0B51021}" type="sibTrans" cxnId="{50E73D51-3448-4ACE-85DE-9634CCCC7FD0}">
      <dgm:prSet/>
      <dgm:spPr/>
      <dgm:t>
        <a:bodyPr/>
        <a:lstStyle/>
        <a:p>
          <a:endParaRPr lang="en-PH" sz="2000"/>
        </a:p>
      </dgm:t>
    </dgm:pt>
    <dgm:pt modelId="{69557CA7-9CCE-499E-ACFF-1C26BDC54B9E}">
      <dgm:prSet phldrT="[Text]" custT="1"/>
      <dgm:spPr/>
      <dgm:t>
        <a:bodyPr/>
        <a:lstStyle/>
        <a:p>
          <a:r>
            <a:rPr lang="en-AU" sz="2000"/>
            <a:t>Counters</a:t>
          </a:r>
        </a:p>
      </dgm:t>
    </dgm:pt>
    <dgm:pt modelId="{98B51B70-93CD-45D4-9E13-3BFF10688701}" type="parTrans" cxnId="{FAAC3F44-8D7E-441E-B21A-8B78CDC891DE}">
      <dgm:prSet/>
      <dgm:spPr/>
      <dgm:t>
        <a:bodyPr/>
        <a:lstStyle/>
        <a:p>
          <a:endParaRPr lang="en-PH" sz="2000"/>
        </a:p>
      </dgm:t>
    </dgm:pt>
    <dgm:pt modelId="{00C87B77-A2C0-442E-A961-525C6D56689D}" type="sibTrans" cxnId="{FAAC3F44-8D7E-441E-B21A-8B78CDC891DE}">
      <dgm:prSet/>
      <dgm:spPr/>
      <dgm:t>
        <a:bodyPr/>
        <a:lstStyle/>
        <a:p>
          <a:endParaRPr lang="en-PH" sz="2000"/>
        </a:p>
      </dgm:t>
    </dgm:pt>
    <dgm:pt modelId="{1D9820DA-5570-4AB2-81B8-30642F2B6804}">
      <dgm:prSet phldrT="[Text]" custT="1"/>
      <dgm:spPr/>
      <dgm:t>
        <a:bodyPr/>
        <a:lstStyle/>
        <a:p>
          <a:r>
            <a:rPr lang="en-AU" sz="2000" dirty="0"/>
            <a:t>Communal tables</a:t>
          </a:r>
        </a:p>
      </dgm:t>
    </dgm:pt>
    <dgm:pt modelId="{40A9344A-AB2D-4456-8998-F63FEB038960}" type="parTrans" cxnId="{5A616E6E-7975-4135-BD98-1B621A59E72D}">
      <dgm:prSet/>
      <dgm:spPr/>
      <dgm:t>
        <a:bodyPr/>
        <a:lstStyle/>
        <a:p>
          <a:endParaRPr lang="en-PH" sz="2000"/>
        </a:p>
      </dgm:t>
    </dgm:pt>
    <dgm:pt modelId="{77F32193-8EB8-480A-9020-7132F2D88AD2}" type="sibTrans" cxnId="{5A616E6E-7975-4135-BD98-1B621A59E72D}">
      <dgm:prSet/>
      <dgm:spPr/>
      <dgm:t>
        <a:bodyPr/>
        <a:lstStyle/>
        <a:p>
          <a:endParaRPr lang="en-PH" sz="2000"/>
        </a:p>
      </dgm:t>
    </dgm:pt>
    <dgm:pt modelId="{7E03B063-0133-403D-AAAD-782FFBF1586A}">
      <dgm:prSet phldrT="[Text]" custT="1"/>
      <dgm:spPr/>
      <dgm:t>
        <a:bodyPr/>
        <a:lstStyle/>
        <a:p>
          <a:r>
            <a:rPr lang="en-AU" sz="2000" dirty="0"/>
            <a:t>Light switches</a:t>
          </a:r>
        </a:p>
      </dgm:t>
    </dgm:pt>
    <dgm:pt modelId="{A52F7B82-3DBA-4C83-B7C7-7BA9BEF736BA}" type="parTrans" cxnId="{E83DC175-E463-4F9C-BBF6-2F48E8FF0B9B}">
      <dgm:prSet/>
      <dgm:spPr/>
      <dgm:t>
        <a:bodyPr/>
        <a:lstStyle/>
        <a:p>
          <a:endParaRPr lang="en-PH" sz="2000"/>
        </a:p>
      </dgm:t>
    </dgm:pt>
    <dgm:pt modelId="{B4CE7E03-4122-40E5-A302-D8D1200845E7}" type="sibTrans" cxnId="{E83DC175-E463-4F9C-BBF6-2F48E8FF0B9B}">
      <dgm:prSet/>
      <dgm:spPr/>
      <dgm:t>
        <a:bodyPr/>
        <a:lstStyle/>
        <a:p>
          <a:endParaRPr lang="en-PH" sz="2000"/>
        </a:p>
      </dgm:t>
    </dgm:pt>
    <dgm:pt modelId="{5A5EEB50-7C13-4973-B1C0-C505125457D6}">
      <dgm:prSet phldrT="[Text]" custT="1"/>
      <dgm:spPr/>
      <dgm:t>
        <a:bodyPr/>
        <a:lstStyle/>
        <a:p>
          <a:r>
            <a:rPr lang="en-AU" sz="2000" dirty="0"/>
            <a:t>Cabinet handles</a:t>
          </a:r>
        </a:p>
      </dgm:t>
    </dgm:pt>
    <dgm:pt modelId="{C4BD80E3-F1DA-4C69-8210-2AE374DF89B4}" type="parTrans" cxnId="{BAAB3C27-B06F-45DC-BF6A-3FCED4B105DB}">
      <dgm:prSet/>
      <dgm:spPr/>
      <dgm:t>
        <a:bodyPr/>
        <a:lstStyle/>
        <a:p>
          <a:endParaRPr lang="en-PH" sz="2000"/>
        </a:p>
      </dgm:t>
    </dgm:pt>
    <dgm:pt modelId="{75ABE9C5-21F7-45BD-8DA7-1E81C9C06A37}" type="sibTrans" cxnId="{BAAB3C27-B06F-45DC-BF6A-3FCED4B105DB}">
      <dgm:prSet/>
      <dgm:spPr/>
      <dgm:t>
        <a:bodyPr/>
        <a:lstStyle/>
        <a:p>
          <a:endParaRPr lang="en-PH" sz="2000"/>
        </a:p>
      </dgm:t>
    </dgm:pt>
    <dgm:pt modelId="{3843D638-CC1E-49A4-B9CC-0F9144D56EF3}" type="pres">
      <dgm:prSet presAssocID="{80767C86-8479-4540-AE5E-2100CE940DCA}" presName="diagram" presStyleCnt="0">
        <dgm:presLayoutVars>
          <dgm:dir/>
          <dgm:resizeHandles val="exact"/>
        </dgm:presLayoutVars>
      </dgm:prSet>
      <dgm:spPr/>
    </dgm:pt>
    <dgm:pt modelId="{3E67C20E-1A6C-4B41-B4C5-C0409C5E71D5}" type="pres">
      <dgm:prSet presAssocID="{FD634201-52CF-45EF-992E-B7E8EC3F29C9}" presName="node" presStyleLbl="node1" presStyleIdx="0" presStyleCnt="11">
        <dgm:presLayoutVars>
          <dgm:bulletEnabled val="1"/>
        </dgm:presLayoutVars>
      </dgm:prSet>
      <dgm:spPr/>
    </dgm:pt>
    <dgm:pt modelId="{C5323AA3-AC00-4D0A-BC1A-E2EB73B1FE5D}" type="pres">
      <dgm:prSet presAssocID="{3EAE5FCB-CAEE-4104-A9C7-C5C08E23CC98}" presName="sibTrans" presStyleCnt="0"/>
      <dgm:spPr/>
    </dgm:pt>
    <dgm:pt modelId="{05E427B3-039F-40B3-A74C-F3CCBB7927A5}" type="pres">
      <dgm:prSet presAssocID="{B6E5292A-B907-46E2-B310-FC327A32B482}" presName="node" presStyleLbl="node1" presStyleIdx="1" presStyleCnt="11">
        <dgm:presLayoutVars>
          <dgm:bulletEnabled val="1"/>
        </dgm:presLayoutVars>
      </dgm:prSet>
      <dgm:spPr/>
    </dgm:pt>
    <dgm:pt modelId="{856F059E-EFE7-40B7-9FA9-85F64FD0A8B7}" type="pres">
      <dgm:prSet presAssocID="{35CCC1FA-C827-4566-B3DE-4D8AE8DC8062}" presName="sibTrans" presStyleCnt="0"/>
      <dgm:spPr/>
    </dgm:pt>
    <dgm:pt modelId="{1D75ABBF-56A3-40C7-A182-93A90EA6F173}" type="pres">
      <dgm:prSet presAssocID="{ACE16D67-2924-425D-92D4-F7648C48CBB0}" presName="node" presStyleLbl="node1" presStyleIdx="2" presStyleCnt="11">
        <dgm:presLayoutVars>
          <dgm:bulletEnabled val="1"/>
        </dgm:presLayoutVars>
      </dgm:prSet>
      <dgm:spPr/>
    </dgm:pt>
    <dgm:pt modelId="{D8F8B639-5CB0-4A4C-B4C2-7E40305E093E}" type="pres">
      <dgm:prSet presAssocID="{80117D6E-6497-4B60-8153-6DCC16117024}" presName="sibTrans" presStyleCnt="0"/>
      <dgm:spPr/>
    </dgm:pt>
    <dgm:pt modelId="{7A3C222C-DDC8-4BDC-811F-B67C703EBF8F}" type="pres">
      <dgm:prSet presAssocID="{E84559C9-697E-4956-9349-1D50B8FE5237}" presName="node" presStyleLbl="node1" presStyleIdx="3" presStyleCnt="11">
        <dgm:presLayoutVars>
          <dgm:bulletEnabled val="1"/>
        </dgm:presLayoutVars>
      </dgm:prSet>
      <dgm:spPr/>
    </dgm:pt>
    <dgm:pt modelId="{29A82159-034F-4BA9-A019-DBF066171EC9}" type="pres">
      <dgm:prSet presAssocID="{14CFF715-1456-4048-BA8A-6FD92DA900AB}" presName="sibTrans" presStyleCnt="0"/>
      <dgm:spPr/>
    </dgm:pt>
    <dgm:pt modelId="{6271A56D-7872-4886-B647-662757434590}" type="pres">
      <dgm:prSet presAssocID="{8E3ED56C-84CD-418E-B443-9D22D1213EA4}" presName="node" presStyleLbl="node1" presStyleIdx="4" presStyleCnt="11">
        <dgm:presLayoutVars>
          <dgm:bulletEnabled val="1"/>
        </dgm:presLayoutVars>
      </dgm:prSet>
      <dgm:spPr/>
    </dgm:pt>
    <dgm:pt modelId="{E0E64ED2-9826-4E54-92BA-2FB7F7596A0F}" type="pres">
      <dgm:prSet presAssocID="{05FFD66C-1351-4A7A-81DF-A4E0D073DD9F}" presName="sibTrans" presStyleCnt="0"/>
      <dgm:spPr/>
    </dgm:pt>
    <dgm:pt modelId="{535067E9-B347-494B-B00D-FFBE16DBB4B3}" type="pres">
      <dgm:prSet presAssocID="{70D54885-27BE-4EA5-B380-D4EEDB2A3467}" presName="node" presStyleLbl="node1" presStyleIdx="5" presStyleCnt="11">
        <dgm:presLayoutVars>
          <dgm:bulletEnabled val="1"/>
        </dgm:presLayoutVars>
      </dgm:prSet>
      <dgm:spPr/>
    </dgm:pt>
    <dgm:pt modelId="{2951CCA3-A0BF-49E6-B03A-9FF2E2EDDEC0}" type="pres">
      <dgm:prSet presAssocID="{6DB0910E-6417-4365-87A7-CAFD342FE647}" presName="sibTrans" presStyleCnt="0"/>
      <dgm:spPr/>
    </dgm:pt>
    <dgm:pt modelId="{019AC05F-CFE0-4E9A-ABD4-3C560E72B482}" type="pres">
      <dgm:prSet presAssocID="{59D54E49-69F0-49AE-8EAE-6897D33B4FA3}" presName="node" presStyleLbl="node1" presStyleIdx="6" presStyleCnt="11">
        <dgm:presLayoutVars>
          <dgm:bulletEnabled val="1"/>
        </dgm:presLayoutVars>
      </dgm:prSet>
      <dgm:spPr/>
    </dgm:pt>
    <dgm:pt modelId="{9DB2B35E-0E22-4A8D-83A3-B51BFAD3110F}" type="pres">
      <dgm:prSet presAssocID="{6555ADBD-CBBB-4DEE-A6B9-252BB0B51021}" presName="sibTrans" presStyleCnt="0"/>
      <dgm:spPr/>
    </dgm:pt>
    <dgm:pt modelId="{A3A2D049-4831-46AC-A0DE-4D5EC29838C1}" type="pres">
      <dgm:prSet presAssocID="{69557CA7-9CCE-499E-ACFF-1C26BDC54B9E}" presName="node" presStyleLbl="node1" presStyleIdx="7" presStyleCnt="11">
        <dgm:presLayoutVars>
          <dgm:bulletEnabled val="1"/>
        </dgm:presLayoutVars>
      </dgm:prSet>
      <dgm:spPr/>
    </dgm:pt>
    <dgm:pt modelId="{663F1BEE-1E50-4077-9AFB-D24D262423B4}" type="pres">
      <dgm:prSet presAssocID="{00C87B77-A2C0-442E-A961-525C6D56689D}" presName="sibTrans" presStyleCnt="0"/>
      <dgm:spPr/>
    </dgm:pt>
    <dgm:pt modelId="{54D0874E-CA11-42E1-9598-B7057389BD92}" type="pres">
      <dgm:prSet presAssocID="{1D9820DA-5570-4AB2-81B8-30642F2B6804}" presName="node" presStyleLbl="node1" presStyleIdx="8" presStyleCnt="11">
        <dgm:presLayoutVars>
          <dgm:bulletEnabled val="1"/>
        </dgm:presLayoutVars>
      </dgm:prSet>
      <dgm:spPr/>
    </dgm:pt>
    <dgm:pt modelId="{E9E5FAFD-B4E3-4E30-B2F4-3122C8AE4583}" type="pres">
      <dgm:prSet presAssocID="{77F32193-8EB8-480A-9020-7132F2D88AD2}" presName="sibTrans" presStyleCnt="0"/>
      <dgm:spPr/>
    </dgm:pt>
    <dgm:pt modelId="{E9FE2754-07D1-4D95-B2E6-7B233CFF1C7B}" type="pres">
      <dgm:prSet presAssocID="{7E03B063-0133-403D-AAAD-782FFBF1586A}" presName="node" presStyleLbl="node1" presStyleIdx="9" presStyleCnt="11">
        <dgm:presLayoutVars>
          <dgm:bulletEnabled val="1"/>
        </dgm:presLayoutVars>
      </dgm:prSet>
      <dgm:spPr/>
    </dgm:pt>
    <dgm:pt modelId="{178B44E8-23D5-4D73-BD59-ED634BF1AF47}" type="pres">
      <dgm:prSet presAssocID="{B4CE7E03-4122-40E5-A302-D8D1200845E7}" presName="sibTrans" presStyleCnt="0"/>
      <dgm:spPr/>
    </dgm:pt>
    <dgm:pt modelId="{DB017591-096C-4E84-A49D-60EF20962081}" type="pres">
      <dgm:prSet presAssocID="{5A5EEB50-7C13-4973-B1C0-C505125457D6}" presName="node" presStyleLbl="node1" presStyleIdx="10" presStyleCnt="11">
        <dgm:presLayoutVars>
          <dgm:bulletEnabled val="1"/>
        </dgm:presLayoutVars>
      </dgm:prSet>
      <dgm:spPr/>
    </dgm:pt>
  </dgm:ptLst>
  <dgm:cxnLst>
    <dgm:cxn modelId="{342F2904-858F-4F1C-8CCA-17575F506705}" type="presOf" srcId="{7E03B063-0133-403D-AAAD-782FFBF1586A}" destId="{E9FE2754-07D1-4D95-B2E6-7B233CFF1C7B}" srcOrd="0" destOrd="0" presId="urn:microsoft.com/office/officeart/2005/8/layout/default"/>
    <dgm:cxn modelId="{C572F010-82E5-4578-9356-DB76895C5C7A}" type="presOf" srcId="{5A5EEB50-7C13-4973-B1C0-C505125457D6}" destId="{DB017591-096C-4E84-A49D-60EF20962081}" srcOrd="0" destOrd="0" presId="urn:microsoft.com/office/officeart/2005/8/layout/default"/>
    <dgm:cxn modelId="{6D3FD211-523B-4FCA-ACEF-D97639674785}" type="presOf" srcId="{FD634201-52CF-45EF-992E-B7E8EC3F29C9}" destId="{3E67C20E-1A6C-4B41-B4C5-C0409C5E71D5}" srcOrd="0" destOrd="0" presId="urn:microsoft.com/office/officeart/2005/8/layout/default"/>
    <dgm:cxn modelId="{95CDC920-BFB8-44F1-AC92-5CF0AA2201D2}" srcId="{80767C86-8479-4540-AE5E-2100CE940DCA}" destId="{70D54885-27BE-4EA5-B380-D4EEDB2A3467}" srcOrd="5" destOrd="0" parTransId="{28EBA6C0-D2DF-4D51-BDF4-3FA1165A1DBF}" sibTransId="{6DB0910E-6417-4365-87A7-CAFD342FE647}"/>
    <dgm:cxn modelId="{BAAB3C27-B06F-45DC-BF6A-3FCED4B105DB}" srcId="{80767C86-8479-4540-AE5E-2100CE940DCA}" destId="{5A5EEB50-7C13-4973-B1C0-C505125457D6}" srcOrd="10" destOrd="0" parTransId="{C4BD80E3-F1DA-4C69-8210-2AE374DF89B4}" sibTransId="{75ABE9C5-21F7-45BD-8DA7-1E81C9C06A37}"/>
    <dgm:cxn modelId="{9091AA3B-419B-4D30-A58C-7CA2453D32FA}" type="presOf" srcId="{70D54885-27BE-4EA5-B380-D4EEDB2A3467}" destId="{535067E9-B347-494B-B00D-FFBE16DBB4B3}" srcOrd="0" destOrd="0" presId="urn:microsoft.com/office/officeart/2005/8/layout/default"/>
    <dgm:cxn modelId="{4BAA8542-C281-4B01-AD91-CFFAACE84886}" type="presOf" srcId="{59D54E49-69F0-49AE-8EAE-6897D33B4FA3}" destId="{019AC05F-CFE0-4E9A-ABD4-3C560E72B482}" srcOrd="0" destOrd="0" presId="urn:microsoft.com/office/officeart/2005/8/layout/default"/>
    <dgm:cxn modelId="{FAAC3F44-8D7E-441E-B21A-8B78CDC891DE}" srcId="{80767C86-8479-4540-AE5E-2100CE940DCA}" destId="{69557CA7-9CCE-499E-ACFF-1C26BDC54B9E}" srcOrd="7" destOrd="0" parTransId="{98B51B70-93CD-45D4-9E13-3BFF10688701}" sibTransId="{00C87B77-A2C0-442E-A961-525C6D56689D}"/>
    <dgm:cxn modelId="{5A616E6E-7975-4135-BD98-1B621A59E72D}" srcId="{80767C86-8479-4540-AE5E-2100CE940DCA}" destId="{1D9820DA-5570-4AB2-81B8-30642F2B6804}" srcOrd="8" destOrd="0" parTransId="{40A9344A-AB2D-4456-8998-F63FEB038960}" sibTransId="{77F32193-8EB8-480A-9020-7132F2D88AD2}"/>
    <dgm:cxn modelId="{50E73D51-3448-4ACE-85DE-9634CCCC7FD0}" srcId="{80767C86-8479-4540-AE5E-2100CE940DCA}" destId="{59D54E49-69F0-49AE-8EAE-6897D33B4FA3}" srcOrd="6" destOrd="0" parTransId="{609ADEFF-3B67-4655-8ECE-6EF965454D22}" sibTransId="{6555ADBD-CBBB-4DEE-A6B9-252BB0B51021}"/>
    <dgm:cxn modelId="{E83DC175-E463-4F9C-BBF6-2F48E8FF0B9B}" srcId="{80767C86-8479-4540-AE5E-2100CE940DCA}" destId="{7E03B063-0133-403D-AAAD-782FFBF1586A}" srcOrd="9" destOrd="0" parTransId="{A52F7B82-3DBA-4C83-B7C7-7BA9BEF736BA}" sibTransId="{B4CE7E03-4122-40E5-A302-D8D1200845E7}"/>
    <dgm:cxn modelId="{39B7958D-EA14-48A9-8BC0-168DD3F7D021}" type="presOf" srcId="{69557CA7-9CCE-499E-ACFF-1C26BDC54B9E}" destId="{A3A2D049-4831-46AC-A0DE-4D5EC29838C1}" srcOrd="0" destOrd="0" presId="urn:microsoft.com/office/officeart/2005/8/layout/default"/>
    <dgm:cxn modelId="{5ABFE699-88CD-4F3A-8451-F9892D21288C}" type="presOf" srcId="{E84559C9-697E-4956-9349-1D50B8FE5237}" destId="{7A3C222C-DDC8-4BDC-811F-B67C703EBF8F}" srcOrd="0" destOrd="0" presId="urn:microsoft.com/office/officeart/2005/8/layout/default"/>
    <dgm:cxn modelId="{EE18CEA3-DD34-4901-AC74-5933EF5B374F}" type="presOf" srcId="{B6E5292A-B907-46E2-B310-FC327A32B482}" destId="{05E427B3-039F-40B3-A74C-F3CCBB7927A5}" srcOrd="0" destOrd="0" presId="urn:microsoft.com/office/officeart/2005/8/layout/default"/>
    <dgm:cxn modelId="{894F16A9-CD67-4BA0-B04A-FE96AD840094}" type="presOf" srcId="{1D9820DA-5570-4AB2-81B8-30642F2B6804}" destId="{54D0874E-CA11-42E1-9598-B7057389BD92}" srcOrd="0" destOrd="0" presId="urn:microsoft.com/office/officeart/2005/8/layout/default"/>
    <dgm:cxn modelId="{94B8FBAD-97B9-4A9D-B5B0-7D388EEB91EC}" type="presOf" srcId="{80767C86-8479-4540-AE5E-2100CE940DCA}" destId="{3843D638-CC1E-49A4-B9CC-0F9144D56EF3}" srcOrd="0" destOrd="0" presId="urn:microsoft.com/office/officeart/2005/8/layout/default"/>
    <dgm:cxn modelId="{1BA76DC5-8B0D-422C-9C1D-54B6158CC03B}" srcId="{80767C86-8479-4540-AE5E-2100CE940DCA}" destId="{8E3ED56C-84CD-418E-B443-9D22D1213EA4}" srcOrd="4" destOrd="0" parTransId="{D5656D13-6F52-4EA4-80B9-A4756303141A}" sibTransId="{05FFD66C-1351-4A7A-81DF-A4E0D073DD9F}"/>
    <dgm:cxn modelId="{E617E6C5-88B1-49C1-941D-F6A50584E056}" srcId="{80767C86-8479-4540-AE5E-2100CE940DCA}" destId="{FD634201-52CF-45EF-992E-B7E8EC3F29C9}" srcOrd="0" destOrd="0" parTransId="{F97EB1DF-D8E3-4E7B-9BBD-CC68F1539544}" sibTransId="{3EAE5FCB-CAEE-4104-A9C7-C5C08E23CC98}"/>
    <dgm:cxn modelId="{74F4A0C7-8FFF-4C63-9FE2-3010D4CFC016}" type="presOf" srcId="{8E3ED56C-84CD-418E-B443-9D22D1213EA4}" destId="{6271A56D-7872-4886-B647-662757434590}" srcOrd="0" destOrd="0" presId="urn:microsoft.com/office/officeart/2005/8/layout/default"/>
    <dgm:cxn modelId="{4F178DCC-EF8E-4840-84D0-725D9395A7C2}" srcId="{80767C86-8479-4540-AE5E-2100CE940DCA}" destId="{ACE16D67-2924-425D-92D4-F7648C48CBB0}" srcOrd="2" destOrd="0" parTransId="{823F1053-7B0F-4FBA-947C-CC5C536DBEB9}" sibTransId="{80117D6E-6497-4B60-8153-6DCC16117024}"/>
    <dgm:cxn modelId="{6D769FED-BB0E-43ED-98A9-B74D1B440F8D}" srcId="{80767C86-8479-4540-AE5E-2100CE940DCA}" destId="{B6E5292A-B907-46E2-B310-FC327A32B482}" srcOrd="1" destOrd="0" parTransId="{E3F0B68B-E013-48A2-ADA7-E42FCF34175C}" sibTransId="{35CCC1FA-C827-4566-B3DE-4D8AE8DC8062}"/>
    <dgm:cxn modelId="{C512A7F1-6919-405A-A0A0-6C5AAB42A394}" type="presOf" srcId="{ACE16D67-2924-425D-92D4-F7648C48CBB0}" destId="{1D75ABBF-56A3-40C7-A182-93A90EA6F173}" srcOrd="0" destOrd="0" presId="urn:microsoft.com/office/officeart/2005/8/layout/default"/>
    <dgm:cxn modelId="{8EFB3AFB-095A-4034-8D47-0C098AEE674C}" srcId="{80767C86-8479-4540-AE5E-2100CE940DCA}" destId="{E84559C9-697E-4956-9349-1D50B8FE5237}" srcOrd="3" destOrd="0" parTransId="{FC96EABB-E7DE-40C0-A03A-857E8A921A47}" sibTransId="{14CFF715-1456-4048-BA8A-6FD92DA900AB}"/>
    <dgm:cxn modelId="{2A2B9BE5-6681-4351-8FCC-51D9B5A2E7B0}" type="presParOf" srcId="{3843D638-CC1E-49A4-B9CC-0F9144D56EF3}" destId="{3E67C20E-1A6C-4B41-B4C5-C0409C5E71D5}" srcOrd="0" destOrd="0" presId="urn:microsoft.com/office/officeart/2005/8/layout/default"/>
    <dgm:cxn modelId="{4A7AC397-10B7-450C-AD60-A7FE1FB2A578}" type="presParOf" srcId="{3843D638-CC1E-49A4-B9CC-0F9144D56EF3}" destId="{C5323AA3-AC00-4D0A-BC1A-E2EB73B1FE5D}" srcOrd="1" destOrd="0" presId="urn:microsoft.com/office/officeart/2005/8/layout/default"/>
    <dgm:cxn modelId="{8683D5B8-B395-42BA-A35E-531269E2CD61}" type="presParOf" srcId="{3843D638-CC1E-49A4-B9CC-0F9144D56EF3}" destId="{05E427B3-039F-40B3-A74C-F3CCBB7927A5}" srcOrd="2" destOrd="0" presId="urn:microsoft.com/office/officeart/2005/8/layout/default"/>
    <dgm:cxn modelId="{426A9580-87B0-4D60-99EB-A06D2963E42C}" type="presParOf" srcId="{3843D638-CC1E-49A4-B9CC-0F9144D56EF3}" destId="{856F059E-EFE7-40B7-9FA9-85F64FD0A8B7}" srcOrd="3" destOrd="0" presId="urn:microsoft.com/office/officeart/2005/8/layout/default"/>
    <dgm:cxn modelId="{B11C582D-F3BE-46EF-891E-E093ABAAF8EC}" type="presParOf" srcId="{3843D638-CC1E-49A4-B9CC-0F9144D56EF3}" destId="{1D75ABBF-56A3-40C7-A182-93A90EA6F173}" srcOrd="4" destOrd="0" presId="urn:microsoft.com/office/officeart/2005/8/layout/default"/>
    <dgm:cxn modelId="{96AF9974-A743-4339-B314-29EB54F16C97}" type="presParOf" srcId="{3843D638-CC1E-49A4-B9CC-0F9144D56EF3}" destId="{D8F8B639-5CB0-4A4C-B4C2-7E40305E093E}" srcOrd="5" destOrd="0" presId="urn:microsoft.com/office/officeart/2005/8/layout/default"/>
    <dgm:cxn modelId="{0C5E2DF6-50CD-4BF8-99BC-65365A5F24F1}" type="presParOf" srcId="{3843D638-CC1E-49A4-B9CC-0F9144D56EF3}" destId="{7A3C222C-DDC8-4BDC-811F-B67C703EBF8F}" srcOrd="6" destOrd="0" presId="urn:microsoft.com/office/officeart/2005/8/layout/default"/>
    <dgm:cxn modelId="{EFDAF634-0978-42F9-8FFA-1B6DB348C553}" type="presParOf" srcId="{3843D638-CC1E-49A4-B9CC-0F9144D56EF3}" destId="{29A82159-034F-4BA9-A019-DBF066171EC9}" srcOrd="7" destOrd="0" presId="urn:microsoft.com/office/officeart/2005/8/layout/default"/>
    <dgm:cxn modelId="{84B372F4-9F2F-4018-A54B-C3751335B5DE}" type="presParOf" srcId="{3843D638-CC1E-49A4-B9CC-0F9144D56EF3}" destId="{6271A56D-7872-4886-B647-662757434590}" srcOrd="8" destOrd="0" presId="urn:microsoft.com/office/officeart/2005/8/layout/default"/>
    <dgm:cxn modelId="{D4E738ED-329E-467D-9393-BEE97136D1E6}" type="presParOf" srcId="{3843D638-CC1E-49A4-B9CC-0F9144D56EF3}" destId="{E0E64ED2-9826-4E54-92BA-2FB7F7596A0F}" srcOrd="9" destOrd="0" presId="urn:microsoft.com/office/officeart/2005/8/layout/default"/>
    <dgm:cxn modelId="{0CCAC9ED-39B6-431B-8231-289DDEC44729}" type="presParOf" srcId="{3843D638-CC1E-49A4-B9CC-0F9144D56EF3}" destId="{535067E9-B347-494B-B00D-FFBE16DBB4B3}" srcOrd="10" destOrd="0" presId="urn:microsoft.com/office/officeart/2005/8/layout/default"/>
    <dgm:cxn modelId="{78436C9F-91A1-4442-80FD-0F6051264866}" type="presParOf" srcId="{3843D638-CC1E-49A4-B9CC-0F9144D56EF3}" destId="{2951CCA3-A0BF-49E6-B03A-9FF2E2EDDEC0}" srcOrd="11" destOrd="0" presId="urn:microsoft.com/office/officeart/2005/8/layout/default"/>
    <dgm:cxn modelId="{3805E054-989E-4FFD-8759-3777266C5435}" type="presParOf" srcId="{3843D638-CC1E-49A4-B9CC-0F9144D56EF3}" destId="{019AC05F-CFE0-4E9A-ABD4-3C560E72B482}" srcOrd="12" destOrd="0" presId="urn:microsoft.com/office/officeart/2005/8/layout/default"/>
    <dgm:cxn modelId="{2FFA23B5-354C-44A5-8CD8-42139102458E}" type="presParOf" srcId="{3843D638-CC1E-49A4-B9CC-0F9144D56EF3}" destId="{9DB2B35E-0E22-4A8D-83A3-B51BFAD3110F}" srcOrd="13" destOrd="0" presId="urn:microsoft.com/office/officeart/2005/8/layout/default"/>
    <dgm:cxn modelId="{06867815-21F5-404A-BEC6-59E4235629D0}" type="presParOf" srcId="{3843D638-CC1E-49A4-B9CC-0F9144D56EF3}" destId="{A3A2D049-4831-46AC-A0DE-4D5EC29838C1}" srcOrd="14" destOrd="0" presId="urn:microsoft.com/office/officeart/2005/8/layout/default"/>
    <dgm:cxn modelId="{7E29AD7E-5139-41ED-AA5A-123086F3D5AB}" type="presParOf" srcId="{3843D638-CC1E-49A4-B9CC-0F9144D56EF3}" destId="{663F1BEE-1E50-4077-9AFB-D24D262423B4}" srcOrd="15" destOrd="0" presId="urn:microsoft.com/office/officeart/2005/8/layout/default"/>
    <dgm:cxn modelId="{87B20C5C-EB03-40C1-96C0-3D5FF7056F04}" type="presParOf" srcId="{3843D638-CC1E-49A4-B9CC-0F9144D56EF3}" destId="{54D0874E-CA11-42E1-9598-B7057389BD92}" srcOrd="16" destOrd="0" presId="urn:microsoft.com/office/officeart/2005/8/layout/default"/>
    <dgm:cxn modelId="{8F96F2D5-AC0B-4B50-945F-78D6CD761FC8}" type="presParOf" srcId="{3843D638-CC1E-49A4-B9CC-0F9144D56EF3}" destId="{E9E5FAFD-B4E3-4E30-B2F4-3122C8AE4583}" srcOrd="17" destOrd="0" presId="urn:microsoft.com/office/officeart/2005/8/layout/default"/>
    <dgm:cxn modelId="{99C1985C-FFBD-416D-BE8B-0EA9C4A21499}" type="presParOf" srcId="{3843D638-CC1E-49A4-B9CC-0F9144D56EF3}" destId="{E9FE2754-07D1-4D95-B2E6-7B233CFF1C7B}" srcOrd="18" destOrd="0" presId="urn:microsoft.com/office/officeart/2005/8/layout/default"/>
    <dgm:cxn modelId="{814877C1-C659-4CF2-A8B6-F106E6206C6E}" type="presParOf" srcId="{3843D638-CC1E-49A4-B9CC-0F9144D56EF3}" destId="{178B44E8-23D5-4D73-BD59-ED634BF1AF47}" srcOrd="19" destOrd="0" presId="urn:microsoft.com/office/officeart/2005/8/layout/default"/>
    <dgm:cxn modelId="{ECAC5F65-AE5A-48F2-B5DE-A0D14547814D}" type="presParOf" srcId="{3843D638-CC1E-49A4-B9CC-0F9144D56EF3}" destId="{DB017591-096C-4E84-A49D-60EF20962081}" srcOrd="2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9F8582-CD04-46C2-BB3E-5E124B11301B}"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8A7A2A76-A91C-4A10-B1CF-9B6F204B7CF5}">
      <dgm:prSet custT="1"/>
      <dgm:spPr/>
      <dgm:t>
        <a:bodyPr/>
        <a:lstStyle/>
        <a:p>
          <a:r>
            <a:rPr lang="en-US" sz="2200" dirty="0"/>
            <a:t>Cover the wound with a non-stick sterile dressing </a:t>
          </a:r>
        </a:p>
      </dgm:t>
    </dgm:pt>
    <dgm:pt modelId="{C624A1C8-C365-42EA-B385-09FB081AE958}" type="parTrans" cxnId="{B61ED012-4387-4A5B-B0E2-96F86DB20C4C}">
      <dgm:prSet/>
      <dgm:spPr/>
      <dgm:t>
        <a:bodyPr/>
        <a:lstStyle/>
        <a:p>
          <a:endParaRPr lang="en-US" sz="2200"/>
        </a:p>
      </dgm:t>
    </dgm:pt>
    <dgm:pt modelId="{36CEAF70-9CAC-4E91-817E-7355408CFB18}" type="sibTrans" cxnId="{B61ED012-4387-4A5B-B0E2-96F86DB20C4C}">
      <dgm:prSet/>
      <dgm:spPr/>
      <dgm:t>
        <a:bodyPr/>
        <a:lstStyle/>
        <a:p>
          <a:endParaRPr lang="en-US" sz="2200"/>
        </a:p>
      </dgm:t>
    </dgm:pt>
    <dgm:pt modelId="{DDE3C484-4785-4D1C-B7B2-2B4FE653021C}">
      <dgm:prSet custT="1"/>
      <dgm:spPr/>
      <dgm:t>
        <a:bodyPr/>
        <a:lstStyle/>
        <a:p>
          <a:r>
            <a:rPr lang="en-US" sz="2200" dirty="0"/>
            <a:t>Change the dressing according to the manufacturer’s instructions </a:t>
          </a:r>
        </a:p>
      </dgm:t>
    </dgm:pt>
    <dgm:pt modelId="{12112CAF-254A-4F8E-A0B4-2EC8AA95F9BB}" type="parTrans" cxnId="{F1077803-57EE-4BD1-82FC-D02DA4A89CD4}">
      <dgm:prSet/>
      <dgm:spPr/>
      <dgm:t>
        <a:bodyPr/>
        <a:lstStyle/>
        <a:p>
          <a:endParaRPr lang="en-US" sz="2200"/>
        </a:p>
      </dgm:t>
    </dgm:pt>
    <dgm:pt modelId="{A60AD146-08CB-4FCA-B7B5-E48E624BC9AB}" type="sibTrans" cxnId="{F1077803-57EE-4BD1-82FC-D02DA4A89CD4}">
      <dgm:prSet/>
      <dgm:spPr/>
      <dgm:t>
        <a:bodyPr/>
        <a:lstStyle/>
        <a:p>
          <a:endParaRPr lang="en-US" sz="2200"/>
        </a:p>
      </dgm:t>
    </dgm:pt>
    <dgm:pt modelId="{024E8691-ACB4-4A52-AAB6-0E42D1A35019}">
      <dgm:prSet custT="1"/>
      <dgm:spPr/>
      <dgm:t>
        <a:bodyPr/>
        <a:lstStyle/>
        <a:p>
          <a:r>
            <a:rPr lang="en-US" sz="2200" dirty="0"/>
            <a:t>If you reapplied the antiseptic, wash it off after five minutes and then re-dress the wound</a:t>
          </a:r>
        </a:p>
      </dgm:t>
    </dgm:pt>
    <dgm:pt modelId="{37D04887-86BC-40F9-97EC-617069D2C176}" type="parTrans" cxnId="{A53AE077-8AD3-4F22-8E4F-49E4E2C9F5FB}">
      <dgm:prSet/>
      <dgm:spPr/>
      <dgm:t>
        <a:bodyPr/>
        <a:lstStyle/>
        <a:p>
          <a:endParaRPr lang="en-US" sz="2200"/>
        </a:p>
      </dgm:t>
    </dgm:pt>
    <dgm:pt modelId="{9DE87377-43F7-4933-9DDA-2B223BA3AC89}" type="sibTrans" cxnId="{A53AE077-8AD3-4F22-8E4F-49E4E2C9F5FB}">
      <dgm:prSet/>
      <dgm:spPr/>
      <dgm:t>
        <a:bodyPr/>
        <a:lstStyle/>
        <a:p>
          <a:endParaRPr lang="en-US" sz="2200"/>
        </a:p>
      </dgm:t>
    </dgm:pt>
    <dgm:pt modelId="{16F63EF9-564D-4A9F-812C-D2C3DC4DF9BA}" type="pres">
      <dgm:prSet presAssocID="{679F8582-CD04-46C2-BB3E-5E124B11301B}" presName="Name0" presStyleCnt="0">
        <dgm:presLayoutVars>
          <dgm:dir/>
          <dgm:animLvl val="lvl"/>
          <dgm:resizeHandles val="exact"/>
        </dgm:presLayoutVars>
      </dgm:prSet>
      <dgm:spPr/>
    </dgm:pt>
    <dgm:pt modelId="{A9802408-C050-40E6-A62F-992B3BF458AF}" type="pres">
      <dgm:prSet presAssocID="{024E8691-ACB4-4A52-AAB6-0E42D1A35019}" presName="boxAndChildren" presStyleCnt="0"/>
      <dgm:spPr/>
    </dgm:pt>
    <dgm:pt modelId="{956B144F-AF57-4997-BB64-C9897A9F1FC1}" type="pres">
      <dgm:prSet presAssocID="{024E8691-ACB4-4A52-AAB6-0E42D1A35019}" presName="parentTextBox" presStyleLbl="node1" presStyleIdx="0" presStyleCnt="3"/>
      <dgm:spPr/>
    </dgm:pt>
    <dgm:pt modelId="{FD4C2E32-AA0A-4C50-BE13-3F61C6A3C3D9}" type="pres">
      <dgm:prSet presAssocID="{A60AD146-08CB-4FCA-B7B5-E48E624BC9AB}" presName="sp" presStyleCnt="0"/>
      <dgm:spPr/>
    </dgm:pt>
    <dgm:pt modelId="{0F3E1378-B242-4052-ACA5-6FFC3FE8BBD9}" type="pres">
      <dgm:prSet presAssocID="{DDE3C484-4785-4D1C-B7B2-2B4FE653021C}" presName="arrowAndChildren" presStyleCnt="0"/>
      <dgm:spPr/>
    </dgm:pt>
    <dgm:pt modelId="{B345BED6-0540-4AFB-96D2-F7A48DB8C755}" type="pres">
      <dgm:prSet presAssocID="{DDE3C484-4785-4D1C-B7B2-2B4FE653021C}" presName="parentTextArrow" presStyleLbl="node1" presStyleIdx="1" presStyleCnt="3"/>
      <dgm:spPr/>
    </dgm:pt>
    <dgm:pt modelId="{C09E2AB7-9821-40BE-8179-696014DB4B92}" type="pres">
      <dgm:prSet presAssocID="{36CEAF70-9CAC-4E91-817E-7355408CFB18}" presName="sp" presStyleCnt="0"/>
      <dgm:spPr/>
    </dgm:pt>
    <dgm:pt modelId="{29D005AE-B3FF-43C4-935A-FFCFAC384515}" type="pres">
      <dgm:prSet presAssocID="{8A7A2A76-A91C-4A10-B1CF-9B6F204B7CF5}" presName="arrowAndChildren" presStyleCnt="0"/>
      <dgm:spPr/>
    </dgm:pt>
    <dgm:pt modelId="{F1870146-7FA6-4045-9665-28E37BAFB2FC}" type="pres">
      <dgm:prSet presAssocID="{8A7A2A76-A91C-4A10-B1CF-9B6F204B7CF5}" presName="parentTextArrow" presStyleLbl="node1" presStyleIdx="2" presStyleCnt="3"/>
      <dgm:spPr/>
    </dgm:pt>
  </dgm:ptLst>
  <dgm:cxnLst>
    <dgm:cxn modelId="{F1077803-57EE-4BD1-82FC-D02DA4A89CD4}" srcId="{679F8582-CD04-46C2-BB3E-5E124B11301B}" destId="{DDE3C484-4785-4D1C-B7B2-2B4FE653021C}" srcOrd="1" destOrd="0" parTransId="{12112CAF-254A-4F8E-A0B4-2EC8AA95F9BB}" sibTransId="{A60AD146-08CB-4FCA-B7B5-E48E624BC9AB}"/>
    <dgm:cxn modelId="{B61ED012-4387-4A5B-B0E2-96F86DB20C4C}" srcId="{679F8582-CD04-46C2-BB3E-5E124B11301B}" destId="{8A7A2A76-A91C-4A10-B1CF-9B6F204B7CF5}" srcOrd="0" destOrd="0" parTransId="{C624A1C8-C365-42EA-B385-09FB081AE958}" sibTransId="{36CEAF70-9CAC-4E91-817E-7355408CFB18}"/>
    <dgm:cxn modelId="{A53AE077-8AD3-4F22-8E4F-49E4E2C9F5FB}" srcId="{679F8582-CD04-46C2-BB3E-5E124B11301B}" destId="{024E8691-ACB4-4A52-AAB6-0E42D1A35019}" srcOrd="2" destOrd="0" parTransId="{37D04887-86BC-40F9-97EC-617069D2C176}" sibTransId="{9DE87377-43F7-4933-9DDA-2B223BA3AC89}"/>
    <dgm:cxn modelId="{C4B96195-5F52-4400-AD8E-62AB99408B0C}" type="presOf" srcId="{8A7A2A76-A91C-4A10-B1CF-9B6F204B7CF5}" destId="{F1870146-7FA6-4045-9665-28E37BAFB2FC}" srcOrd="0" destOrd="0" presId="urn:microsoft.com/office/officeart/2005/8/layout/process4"/>
    <dgm:cxn modelId="{6CBF44A4-6648-48D2-B594-C330AEAD0807}" type="presOf" srcId="{024E8691-ACB4-4A52-AAB6-0E42D1A35019}" destId="{956B144F-AF57-4997-BB64-C9897A9F1FC1}" srcOrd="0" destOrd="0" presId="urn:microsoft.com/office/officeart/2005/8/layout/process4"/>
    <dgm:cxn modelId="{2874D1C6-D2F9-4C1F-A429-4D3D8420DC18}" type="presOf" srcId="{679F8582-CD04-46C2-BB3E-5E124B11301B}" destId="{16F63EF9-564D-4A9F-812C-D2C3DC4DF9BA}" srcOrd="0" destOrd="0" presId="urn:microsoft.com/office/officeart/2005/8/layout/process4"/>
    <dgm:cxn modelId="{839D2AE0-BC78-4441-95B8-4F3D8F3E91E4}" type="presOf" srcId="{DDE3C484-4785-4D1C-B7B2-2B4FE653021C}" destId="{B345BED6-0540-4AFB-96D2-F7A48DB8C755}" srcOrd="0" destOrd="0" presId="urn:microsoft.com/office/officeart/2005/8/layout/process4"/>
    <dgm:cxn modelId="{377B7263-E3E6-4288-9D42-E6A68C1FA37C}" type="presParOf" srcId="{16F63EF9-564D-4A9F-812C-D2C3DC4DF9BA}" destId="{A9802408-C050-40E6-A62F-992B3BF458AF}" srcOrd="0" destOrd="0" presId="urn:microsoft.com/office/officeart/2005/8/layout/process4"/>
    <dgm:cxn modelId="{D4CD96DE-2460-4899-8BEB-02A3D4207DA3}" type="presParOf" srcId="{A9802408-C050-40E6-A62F-992B3BF458AF}" destId="{956B144F-AF57-4997-BB64-C9897A9F1FC1}" srcOrd="0" destOrd="0" presId="urn:microsoft.com/office/officeart/2005/8/layout/process4"/>
    <dgm:cxn modelId="{2CFE1F4D-C05C-49D5-95A5-B91E61F6C124}" type="presParOf" srcId="{16F63EF9-564D-4A9F-812C-D2C3DC4DF9BA}" destId="{FD4C2E32-AA0A-4C50-BE13-3F61C6A3C3D9}" srcOrd="1" destOrd="0" presId="urn:microsoft.com/office/officeart/2005/8/layout/process4"/>
    <dgm:cxn modelId="{CCB68CCE-4C7B-4190-A436-B569F3984323}" type="presParOf" srcId="{16F63EF9-564D-4A9F-812C-D2C3DC4DF9BA}" destId="{0F3E1378-B242-4052-ACA5-6FFC3FE8BBD9}" srcOrd="2" destOrd="0" presId="urn:microsoft.com/office/officeart/2005/8/layout/process4"/>
    <dgm:cxn modelId="{A4CF9901-E692-41C6-8945-CF26937E8C77}" type="presParOf" srcId="{0F3E1378-B242-4052-ACA5-6FFC3FE8BBD9}" destId="{B345BED6-0540-4AFB-96D2-F7A48DB8C755}" srcOrd="0" destOrd="0" presId="urn:microsoft.com/office/officeart/2005/8/layout/process4"/>
    <dgm:cxn modelId="{0F89D5EE-8F86-4454-A259-2EB283A980BE}" type="presParOf" srcId="{16F63EF9-564D-4A9F-812C-D2C3DC4DF9BA}" destId="{C09E2AB7-9821-40BE-8179-696014DB4B92}" srcOrd="3" destOrd="0" presId="urn:microsoft.com/office/officeart/2005/8/layout/process4"/>
    <dgm:cxn modelId="{EB538ADB-ED5A-4386-B7F0-B953B6F2938D}" type="presParOf" srcId="{16F63EF9-564D-4A9F-812C-D2C3DC4DF9BA}" destId="{29D005AE-B3FF-43C4-935A-FFCFAC384515}" srcOrd="4" destOrd="0" presId="urn:microsoft.com/office/officeart/2005/8/layout/process4"/>
    <dgm:cxn modelId="{43C26627-ABC9-4B60-8C3A-EA0BB1E38457}" type="presParOf" srcId="{29D005AE-B3FF-43C4-935A-FFCFAC384515}" destId="{F1870146-7FA6-4045-9665-28E37BAFB2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BA6C18-7ED3-411E-BA1E-2E09EB7B83EB}"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en-AU"/>
        </a:p>
      </dgm:t>
    </dgm:pt>
    <dgm:pt modelId="{30FA1C52-206A-4F60-A178-42C62228FD0E}">
      <dgm:prSet phldrT="[Text]" custT="1"/>
      <dgm:spPr/>
      <dgm:t>
        <a:bodyPr/>
        <a:lstStyle/>
        <a:p>
          <a:pPr algn="ctr"/>
          <a:r>
            <a:rPr lang="en-AU" sz="1800">
              <a:solidFill>
                <a:schemeClr val="bg1"/>
              </a:solidFill>
            </a:rPr>
            <a:t>1</a:t>
          </a:r>
        </a:p>
      </dgm:t>
    </dgm:pt>
    <dgm:pt modelId="{1493ECB3-AE62-4FAF-9383-694F1F451F08}" type="parTrans" cxnId="{820E0A07-FC89-4C9F-B6D0-ECC23ECA33B3}">
      <dgm:prSet/>
      <dgm:spPr/>
      <dgm:t>
        <a:bodyPr/>
        <a:lstStyle/>
        <a:p>
          <a:endParaRPr lang="en-AU"/>
        </a:p>
      </dgm:t>
    </dgm:pt>
    <dgm:pt modelId="{7C5E8A88-1D55-4262-A554-8E82C1EFF846}" type="sibTrans" cxnId="{820E0A07-FC89-4C9F-B6D0-ECC23ECA33B3}">
      <dgm:prSet/>
      <dgm:spPr/>
      <dgm:t>
        <a:bodyPr/>
        <a:lstStyle/>
        <a:p>
          <a:endParaRPr lang="en-AU"/>
        </a:p>
      </dgm:t>
    </dgm:pt>
    <dgm:pt modelId="{C038ED7B-13E5-4DFF-A612-6A6B9E7FAE39}">
      <dgm:prSet phldrT="[Text]" custT="1"/>
      <dgm:spPr/>
      <dgm:t>
        <a:bodyPr/>
        <a:lstStyle/>
        <a:p>
          <a:pPr algn="ctr"/>
          <a:r>
            <a:rPr lang="en-AU" sz="1800">
              <a:solidFill>
                <a:schemeClr val="bg1"/>
              </a:solidFill>
            </a:rPr>
            <a:t>2</a:t>
          </a:r>
        </a:p>
      </dgm:t>
    </dgm:pt>
    <dgm:pt modelId="{AD531C95-6D36-4887-A9D3-D3077A9508DA}" type="parTrans" cxnId="{31527D9C-A5B2-45A2-B4D5-F1EF286CE939}">
      <dgm:prSet/>
      <dgm:spPr/>
      <dgm:t>
        <a:bodyPr/>
        <a:lstStyle/>
        <a:p>
          <a:endParaRPr lang="en-AU"/>
        </a:p>
      </dgm:t>
    </dgm:pt>
    <dgm:pt modelId="{85F126B1-4A53-4202-BF83-D54207552EC7}" type="sibTrans" cxnId="{31527D9C-A5B2-45A2-B4D5-F1EF286CE939}">
      <dgm:prSet/>
      <dgm:spPr/>
      <dgm:t>
        <a:bodyPr/>
        <a:lstStyle/>
        <a:p>
          <a:endParaRPr lang="en-AU"/>
        </a:p>
      </dgm:t>
    </dgm:pt>
    <dgm:pt modelId="{C3A8A8BA-8FD5-4FD7-810B-B79C02E00360}">
      <dgm:prSet phldrT="[Text]" custT="1"/>
      <dgm:spPr/>
      <dgm:t>
        <a:bodyPr/>
        <a:lstStyle/>
        <a:p>
          <a:pPr algn="ctr"/>
          <a:r>
            <a:rPr lang="en-AU" sz="1800">
              <a:solidFill>
                <a:schemeClr val="bg1"/>
              </a:solidFill>
            </a:rPr>
            <a:t>3</a:t>
          </a:r>
        </a:p>
      </dgm:t>
    </dgm:pt>
    <dgm:pt modelId="{2FF5422C-DDC8-4F8B-8906-E6593F033E39}" type="parTrans" cxnId="{BD41F0ED-C172-4299-A4D8-DCD933A573A1}">
      <dgm:prSet/>
      <dgm:spPr/>
      <dgm:t>
        <a:bodyPr/>
        <a:lstStyle/>
        <a:p>
          <a:endParaRPr lang="en-AU"/>
        </a:p>
      </dgm:t>
    </dgm:pt>
    <dgm:pt modelId="{045C8D9D-678C-43E8-B5B5-5AB05C3F1088}" type="sibTrans" cxnId="{BD41F0ED-C172-4299-A4D8-DCD933A573A1}">
      <dgm:prSet/>
      <dgm:spPr/>
      <dgm:t>
        <a:bodyPr/>
        <a:lstStyle/>
        <a:p>
          <a:endParaRPr lang="en-AU"/>
        </a:p>
      </dgm:t>
    </dgm:pt>
    <dgm:pt modelId="{4E2B08C6-54D2-4A5E-9893-5668B355230D}">
      <dgm:prSet phldrT="[Text]" custT="1"/>
      <dgm:spPr/>
      <dgm:t>
        <a:bodyPr/>
        <a:lstStyle/>
        <a:p>
          <a:pPr algn="ctr"/>
          <a:r>
            <a:rPr lang="en-AU" sz="1800">
              <a:solidFill>
                <a:schemeClr val="bg1"/>
              </a:solidFill>
            </a:rPr>
            <a:t>4</a:t>
          </a:r>
        </a:p>
      </dgm:t>
    </dgm:pt>
    <dgm:pt modelId="{182C41E5-66FE-4820-9F43-518C0BA1AE0E}" type="parTrans" cxnId="{37BD2A89-3CEA-457F-9433-3F6A67386252}">
      <dgm:prSet/>
      <dgm:spPr/>
      <dgm:t>
        <a:bodyPr/>
        <a:lstStyle/>
        <a:p>
          <a:endParaRPr lang="en-AU"/>
        </a:p>
      </dgm:t>
    </dgm:pt>
    <dgm:pt modelId="{5D0B1312-83F4-44C3-95C3-A3640F22D0C1}" type="sibTrans" cxnId="{37BD2A89-3CEA-457F-9433-3F6A67386252}">
      <dgm:prSet/>
      <dgm:spPr/>
      <dgm:t>
        <a:bodyPr/>
        <a:lstStyle/>
        <a:p>
          <a:endParaRPr lang="en-AU"/>
        </a:p>
      </dgm:t>
    </dgm:pt>
    <dgm:pt modelId="{6257F630-662C-4A6B-A2A0-9A846E8AFB58}">
      <dgm:prSet phldrT="[Text]" custT="1"/>
      <dgm:spPr/>
      <dgm:t>
        <a:bodyPr/>
        <a:lstStyle/>
        <a:p>
          <a:pPr algn="ctr"/>
          <a:r>
            <a:rPr lang="en-AU" sz="1800">
              <a:solidFill>
                <a:schemeClr val="bg1"/>
              </a:solidFill>
            </a:rPr>
            <a:t>5</a:t>
          </a:r>
        </a:p>
      </dgm:t>
    </dgm:pt>
    <dgm:pt modelId="{1D41486A-F8E2-4821-BCC7-B0435647CB54}" type="parTrans" cxnId="{68B1705D-9D42-4848-991D-5568AB5A7993}">
      <dgm:prSet/>
      <dgm:spPr/>
      <dgm:t>
        <a:bodyPr/>
        <a:lstStyle/>
        <a:p>
          <a:endParaRPr lang="en-AU"/>
        </a:p>
      </dgm:t>
    </dgm:pt>
    <dgm:pt modelId="{A568DC45-F87C-4731-9E33-7F43EE4F05A4}" type="sibTrans" cxnId="{68B1705D-9D42-4848-991D-5568AB5A7993}">
      <dgm:prSet/>
      <dgm:spPr/>
      <dgm:t>
        <a:bodyPr/>
        <a:lstStyle/>
        <a:p>
          <a:endParaRPr lang="en-AU"/>
        </a:p>
      </dgm:t>
    </dgm:pt>
    <dgm:pt modelId="{A9E36AA9-D464-4BD6-B484-C9B4BACC4280}">
      <dgm:prSet phldrT="[Text]" custT="1"/>
      <dgm:spPr/>
      <dgm:t>
        <a:bodyPr/>
        <a:lstStyle/>
        <a:p>
          <a:pPr algn="just"/>
          <a:r>
            <a:rPr lang="en-AU" sz="1800" dirty="0">
              <a:solidFill>
                <a:schemeClr val="tx1">
                  <a:lumMod val="75000"/>
                  <a:lumOff val="25000"/>
                </a:schemeClr>
              </a:solidFill>
            </a:rPr>
            <a:t>Before touching a patient</a:t>
          </a:r>
        </a:p>
      </dgm:t>
    </dgm:pt>
    <dgm:pt modelId="{2F4AB996-97E3-49BA-A9C0-EC4F5ACC4EA2}" type="parTrans" cxnId="{5858D990-8AB2-4942-B25A-7DA2AD2AD099}">
      <dgm:prSet/>
      <dgm:spPr/>
      <dgm:t>
        <a:bodyPr/>
        <a:lstStyle/>
        <a:p>
          <a:endParaRPr lang="en-US"/>
        </a:p>
      </dgm:t>
    </dgm:pt>
    <dgm:pt modelId="{BB391756-FABF-49C9-B142-76990AA71720}" type="sibTrans" cxnId="{5858D990-8AB2-4942-B25A-7DA2AD2AD099}">
      <dgm:prSet/>
      <dgm:spPr/>
      <dgm:t>
        <a:bodyPr/>
        <a:lstStyle/>
        <a:p>
          <a:endParaRPr lang="en-US"/>
        </a:p>
      </dgm:t>
    </dgm:pt>
    <dgm:pt modelId="{9BA8E14D-2F48-4B60-AB60-66390A230A73}">
      <dgm:prSet phldrT="[Text]" custT="1"/>
      <dgm:spPr/>
      <dgm:t>
        <a:bodyPr/>
        <a:lstStyle/>
        <a:p>
          <a:pPr algn="just"/>
          <a:r>
            <a:rPr lang="en-AU" sz="1800" dirty="0">
              <a:solidFill>
                <a:schemeClr val="tx1">
                  <a:lumMod val="75000"/>
                  <a:lumOff val="25000"/>
                </a:schemeClr>
              </a:solidFill>
            </a:rPr>
            <a:t>Before conducting a procedure </a:t>
          </a:r>
        </a:p>
      </dgm:t>
    </dgm:pt>
    <dgm:pt modelId="{5D7E9C25-A31D-43B5-83E3-9994E56CCAB4}" type="parTrans" cxnId="{036C8A3E-31BB-4F24-9D5D-FEFD06178F0D}">
      <dgm:prSet/>
      <dgm:spPr/>
      <dgm:t>
        <a:bodyPr/>
        <a:lstStyle/>
        <a:p>
          <a:endParaRPr lang="en-US"/>
        </a:p>
      </dgm:t>
    </dgm:pt>
    <dgm:pt modelId="{000A35BA-B5E2-475A-8E50-1B516C42B71A}" type="sibTrans" cxnId="{036C8A3E-31BB-4F24-9D5D-FEFD06178F0D}">
      <dgm:prSet/>
      <dgm:spPr/>
      <dgm:t>
        <a:bodyPr/>
        <a:lstStyle/>
        <a:p>
          <a:endParaRPr lang="en-US"/>
        </a:p>
      </dgm:t>
    </dgm:pt>
    <dgm:pt modelId="{B67EA8D2-64BC-4115-AD2A-FED45B5F5413}">
      <dgm:prSet phldrT="[Text]" custT="1"/>
      <dgm:spPr/>
      <dgm:t>
        <a:bodyPr/>
        <a:lstStyle/>
        <a:p>
          <a:pPr algn="just"/>
          <a:r>
            <a:rPr lang="en-AU" sz="1800" dirty="0">
              <a:solidFill>
                <a:schemeClr val="tx1">
                  <a:lumMod val="75000"/>
                  <a:lumOff val="25000"/>
                </a:schemeClr>
              </a:solidFill>
            </a:rPr>
            <a:t>After conducting a procedure or an exposure risk to body substances</a:t>
          </a:r>
        </a:p>
      </dgm:t>
    </dgm:pt>
    <dgm:pt modelId="{93844862-A94F-4166-AB45-8D3951826D23}" type="parTrans" cxnId="{CB988A81-0289-48EE-B80C-66E023E20236}">
      <dgm:prSet/>
      <dgm:spPr/>
      <dgm:t>
        <a:bodyPr/>
        <a:lstStyle/>
        <a:p>
          <a:endParaRPr lang="en-US"/>
        </a:p>
      </dgm:t>
    </dgm:pt>
    <dgm:pt modelId="{005AD38D-416E-493B-A071-38EBC4FBF9B8}" type="sibTrans" cxnId="{CB988A81-0289-48EE-B80C-66E023E20236}">
      <dgm:prSet/>
      <dgm:spPr/>
      <dgm:t>
        <a:bodyPr/>
        <a:lstStyle/>
        <a:p>
          <a:endParaRPr lang="en-US"/>
        </a:p>
      </dgm:t>
    </dgm:pt>
    <dgm:pt modelId="{7B338CED-9BE5-4F9B-907B-68F5AA40BD5B}">
      <dgm:prSet phldrT="[Text]" custT="1"/>
      <dgm:spPr/>
      <dgm:t>
        <a:bodyPr/>
        <a:lstStyle/>
        <a:p>
          <a:pPr algn="just"/>
          <a:r>
            <a:rPr lang="en-AU" sz="1800" dirty="0">
              <a:solidFill>
                <a:schemeClr val="tx1">
                  <a:lumMod val="75000"/>
                  <a:lumOff val="25000"/>
                </a:schemeClr>
              </a:solidFill>
            </a:rPr>
            <a:t>After touching a patient</a:t>
          </a:r>
        </a:p>
      </dgm:t>
    </dgm:pt>
    <dgm:pt modelId="{95DD1046-CCC7-431D-BEE5-AD9073867675}" type="parTrans" cxnId="{947E5CE8-DCCE-4472-B929-06D810DC2C53}">
      <dgm:prSet/>
      <dgm:spPr/>
      <dgm:t>
        <a:bodyPr/>
        <a:lstStyle/>
        <a:p>
          <a:endParaRPr lang="en-US"/>
        </a:p>
      </dgm:t>
    </dgm:pt>
    <dgm:pt modelId="{C4C60CD8-3BB4-4A2E-9D8E-B8E14DDE0A28}" type="sibTrans" cxnId="{947E5CE8-DCCE-4472-B929-06D810DC2C53}">
      <dgm:prSet/>
      <dgm:spPr/>
      <dgm:t>
        <a:bodyPr/>
        <a:lstStyle/>
        <a:p>
          <a:endParaRPr lang="en-US"/>
        </a:p>
      </dgm:t>
    </dgm:pt>
    <dgm:pt modelId="{D4F748BD-12D6-492B-9732-AE630855C4E7}">
      <dgm:prSet phldrT="[Text]" custT="1"/>
      <dgm:spPr/>
      <dgm:t>
        <a:bodyPr/>
        <a:lstStyle/>
        <a:p>
          <a:pPr algn="just"/>
          <a:r>
            <a:rPr lang="en-AU" sz="1800" dirty="0">
              <a:solidFill>
                <a:schemeClr val="tx1">
                  <a:lumMod val="75000"/>
                  <a:lumOff val="25000"/>
                </a:schemeClr>
              </a:solidFill>
            </a:rPr>
            <a:t>After touching the patient's surroundings</a:t>
          </a:r>
        </a:p>
      </dgm:t>
    </dgm:pt>
    <dgm:pt modelId="{08D20920-AA45-488E-B157-7DAE14B212D0}" type="parTrans" cxnId="{9A67712C-BEC8-4A11-AC76-44CCFC596BEF}">
      <dgm:prSet/>
      <dgm:spPr/>
      <dgm:t>
        <a:bodyPr/>
        <a:lstStyle/>
        <a:p>
          <a:endParaRPr lang="en-US"/>
        </a:p>
      </dgm:t>
    </dgm:pt>
    <dgm:pt modelId="{37B05155-7BB8-49A4-9D02-F8D4328352E6}" type="sibTrans" cxnId="{9A67712C-BEC8-4A11-AC76-44CCFC596BEF}">
      <dgm:prSet/>
      <dgm:spPr/>
      <dgm:t>
        <a:bodyPr/>
        <a:lstStyle/>
        <a:p>
          <a:endParaRPr lang="en-US"/>
        </a:p>
      </dgm:t>
    </dgm:pt>
    <dgm:pt modelId="{F2A5B0EC-3532-4F6F-8084-26A36CEBE1C3}" type="pres">
      <dgm:prSet presAssocID="{48BA6C18-7ED3-411E-BA1E-2E09EB7B83EB}" presName="Name0" presStyleCnt="0">
        <dgm:presLayoutVars>
          <dgm:dir/>
          <dgm:animLvl val="lvl"/>
          <dgm:resizeHandles val="exact"/>
        </dgm:presLayoutVars>
      </dgm:prSet>
      <dgm:spPr/>
    </dgm:pt>
    <dgm:pt modelId="{096B5197-1576-47B3-B982-EAFC60B98E2B}" type="pres">
      <dgm:prSet presAssocID="{30FA1C52-206A-4F60-A178-42C62228FD0E}" presName="linNode" presStyleCnt="0"/>
      <dgm:spPr/>
    </dgm:pt>
    <dgm:pt modelId="{19F33BC9-36FF-4D4E-B23F-D155E191265C}" type="pres">
      <dgm:prSet presAssocID="{30FA1C52-206A-4F60-A178-42C62228FD0E}" presName="parentText" presStyleLbl="node1" presStyleIdx="0" presStyleCnt="5">
        <dgm:presLayoutVars>
          <dgm:chMax val="1"/>
          <dgm:bulletEnabled val="1"/>
        </dgm:presLayoutVars>
      </dgm:prSet>
      <dgm:spPr/>
    </dgm:pt>
    <dgm:pt modelId="{B2CB2A2D-97F1-4625-95AA-7887724452E2}" type="pres">
      <dgm:prSet presAssocID="{30FA1C52-206A-4F60-A178-42C62228FD0E}" presName="descendantText" presStyleLbl="alignAccFollowNode1" presStyleIdx="0" presStyleCnt="5">
        <dgm:presLayoutVars>
          <dgm:bulletEnabled val="1"/>
        </dgm:presLayoutVars>
      </dgm:prSet>
      <dgm:spPr/>
    </dgm:pt>
    <dgm:pt modelId="{1D6589BB-13BD-4AE0-B964-7DF393AB6274}" type="pres">
      <dgm:prSet presAssocID="{7C5E8A88-1D55-4262-A554-8E82C1EFF846}" presName="sp" presStyleCnt="0"/>
      <dgm:spPr/>
    </dgm:pt>
    <dgm:pt modelId="{B673FB5B-4585-4519-A007-8394D6B5B679}" type="pres">
      <dgm:prSet presAssocID="{C038ED7B-13E5-4DFF-A612-6A6B9E7FAE39}" presName="linNode" presStyleCnt="0"/>
      <dgm:spPr/>
    </dgm:pt>
    <dgm:pt modelId="{7174EFCC-0607-4C68-B17B-7F94A05026F3}" type="pres">
      <dgm:prSet presAssocID="{C038ED7B-13E5-4DFF-A612-6A6B9E7FAE39}" presName="parentText" presStyleLbl="node1" presStyleIdx="1" presStyleCnt="5">
        <dgm:presLayoutVars>
          <dgm:chMax val="1"/>
          <dgm:bulletEnabled val="1"/>
        </dgm:presLayoutVars>
      </dgm:prSet>
      <dgm:spPr/>
    </dgm:pt>
    <dgm:pt modelId="{D3D267A1-4D7A-45D2-8A3B-4F22D3E0828A}" type="pres">
      <dgm:prSet presAssocID="{C038ED7B-13E5-4DFF-A612-6A6B9E7FAE39}" presName="descendantText" presStyleLbl="alignAccFollowNode1" presStyleIdx="1" presStyleCnt="5">
        <dgm:presLayoutVars>
          <dgm:bulletEnabled val="1"/>
        </dgm:presLayoutVars>
      </dgm:prSet>
      <dgm:spPr/>
    </dgm:pt>
    <dgm:pt modelId="{414B24E3-2AFB-4210-A738-AD2116F59080}" type="pres">
      <dgm:prSet presAssocID="{85F126B1-4A53-4202-BF83-D54207552EC7}" presName="sp" presStyleCnt="0"/>
      <dgm:spPr/>
    </dgm:pt>
    <dgm:pt modelId="{5DC66F84-1776-456B-965F-4DD50F13E9AD}" type="pres">
      <dgm:prSet presAssocID="{C3A8A8BA-8FD5-4FD7-810B-B79C02E00360}" presName="linNode" presStyleCnt="0"/>
      <dgm:spPr/>
    </dgm:pt>
    <dgm:pt modelId="{0D7EF567-579D-4B43-BA3A-E3F463D55F6B}" type="pres">
      <dgm:prSet presAssocID="{C3A8A8BA-8FD5-4FD7-810B-B79C02E00360}" presName="parentText" presStyleLbl="node1" presStyleIdx="2" presStyleCnt="5">
        <dgm:presLayoutVars>
          <dgm:chMax val="1"/>
          <dgm:bulletEnabled val="1"/>
        </dgm:presLayoutVars>
      </dgm:prSet>
      <dgm:spPr/>
    </dgm:pt>
    <dgm:pt modelId="{0A636BBA-2833-40D4-BC4A-D16132D31A3B}" type="pres">
      <dgm:prSet presAssocID="{C3A8A8BA-8FD5-4FD7-810B-B79C02E00360}" presName="descendantText" presStyleLbl="alignAccFollowNode1" presStyleIdx="2" presStyleCnt="5">
        <dgm:presLayoutVars>
          <dgm:bulletEnabled val="1"/>
        </dgm:presLayoutVars>
      </dgm:prSet>
      <dgm:spPr/>
    </dgm:pt>
    <dgm:pt modelId="{D6C3F769-DF93-47F9-B783-6655B878AB72}" type="pres">
      <dgm:prSet presAssocID="{045C8D9D-678C-43E8-B5B5-5AB05C3F1088}" presName="sp" presStyleCnt="0"/>
      <dgm:spPr/>
    </dgm:pt>
    <dgm:pt modelId="{04C7EA0C-BFFE-456B-BD17-5AF6C508C1DD}" type="pres">
      <dgm:prSet presAssocID="{4E2B08C6-54D2-4A5E-9893-5668B355230D}" presName="linNode" presStyleCnt="0"/>
      <dgm:spPr/>
    </dgm:pt>
    <dgm:pt modelId="{344003EB-29D0-4DE7-8EFE-09A601EBEE6F}" type="pres">
      <dgm:prSet presAssocID="{4E2B08C6-54D2-4A5E-9893-5668B355230D}" presName="parentText" presStyleLbl="node1" presStyleIdx="3" presStyleCnt="5">
        <dgm:presLayoutVars>
          <dgm:chMax val="1"/>
          <dgm:bulletEnabled val="1"/>
        </dgm:presLayoutVars>
      </dgm:prSet>
      <dgm:spPr/>
    </dgm:pt>
    <dgm:pt modelId="{F9B21BD4-B934-428F-9EB1-E63AD299AAF2}" type="pres">
      <dgm:prSet presAssocID="{4E2B08C6-54D2-4A5E-9893-5668B355230D}" presName="descendantText" presStyleLbl="alignAccFollowNode1" presStyleIdx="3" presStyleCnt="5">
        <dgm:presLayoutVars>
          <dgm:bulletEnabled val="1"/>
        </dgm:presLayoutVars>
      </dgm:prSet>
      <dgm:spPr/>
    </dgm:pt>
    <dgm:pt modelId="{33F28503-62B2-4686-B3E0-7CB5EB8FBA6B}" type="pres">
      <dgm:prSet presAssocID="{5D0B1312-83F4-44C3-95C3-A3640F22D0C1}" presName="sp" presStyleCnt="0"/>
      <dgm:spPr/>
    </dgm:pt>
    <dgm:pt modelId="{4863DB14-D532-44B7-93B3-C133E001E96A}" type="pres">
      <dgm:prSet presAssocID="{6257F630-662C-4A6B-A2A0-9A846E8AFB58}" presName="linNode" presStyleCnt="0"/>
      <dgm:spPr/>
    </dgm:pt>
    <dgm:pt modelId="{A151ED70-7920-4C56-A584-E27324A30FC3}" type="pres">
      <dgm:prSet presAssocID="{6257F630-662C-4A6B-A2A0-9A846E8AFB58}" presName="parentText" presStyleLbl="node1" presStyleIdx="4" presStyleCnt="5">
        <dgm:presLayoutVars>
          <dgm:chMax val="1"/>
          <dgm:bulletEnabled val="1"/>
        </dgm:presLayoutVars>
      </dgm:prSet>
      <dgm:spPr/>
    </dgm:pt>
    <dgm:pt modelId="{C67E7E76-C1A5-4494-B980-2C337CFF7AEC}" type="pres">
      <dgm:prSet presAssocID="{6257F630-662C-4A6B-A2A0-9A846E8AFB58}" presName="descendantText" presStyleLbl="alignAccFollowNode1" presStyleIdx="4" presStyleCnt="5">
        <dgm:presLayoutVars>
          <dgm:bulletEnabled val="1"/>
        </dgm:presLayoutVars>
      </dgm:prSet>
      <dgm:spPr/>
    </dgm:pt>
  </dgm:ptLst>
  <dgm:cxnLst>
    <dgm:cxn modelId="{820E0A07-FC89-4C9F-B6D0-ECC23ECA33B3}" srcId="{48BA6C18-7ED3-411E-BA1E-2E09EB7B83EB}" destId="{30FA1C52-206A-4F60-A178-42C62228FD0E}" srcOrd="0" destOrd="0" parTransId="{1493ECB3-AE62-4FAF-9383-694F1F451F08}" sibTransId="{7C5E8A88-1D55-4262-A554-8E82C1EFF846}"/>
    <dgm:cxn modelId="{5653D926-D110-4275-826B-7D2E89031999}" type="presOf" srcId="{7B338CED-9BE5-4F9B-907B-68F5AA40BD5B}" destId="{F9B21BD4-B934-428F-9EB1-E63AD299AAF2}" srcOrd="0" destOrd="0" presId="urn:microsoft.com/office/officeart/2005/8/layout/vList5"/>
    <dgm:cxn modelId="{9A67712C-BEC8-4A11-AC76-44CCFC596BEF}" srcId="{6257F630-662C-4A6B-A2A0-9A846E8AFB58}" destId="{D4F748BD-12D6-492B-9732-AE630855C4E7}" srcOrd="0" destOrd="0" parTransId="{08D20920-AA45-488E-B157-7DAE14B212D0}" sibTransId="{37B05155-7BB8-49A4-9D02-F8D4328352E6}"/>
    <dgm:cxn modelId="{50FA792D-A8E8-474E-938D-6AB654647B3C}" type="presOf" srcId="{4E2B08C6-54D2-4A5E-9893-5668B355230D}" destId="{344003EB-29D0-4DE7-8EFE-09A601EBEE6F}" srcOrd="0" destOrd="0" presId="urn:microsoft.com/office/officeart/2005/8/layout/vList5"/>
    <dgm:cxn modelId="{6F1A9534-9D6B-489A-B3B7-A28D3E4C7A04}" type="presOf" srcId="{D4F748BD-12D6-492B-9732-AE630855C4E7}" destId="{C67E7E76-C1A5-4494-B980-2C337CFF7AEC}" srcOrd="0" destOrd="0" presId="urn:microsoft.com/office/officeart/2005/8/layout/vList5"/>
    <dgm:cxn modelId="{5061DB34-A241-4B85-8AF2-D2222E00B86B}" type="presOf" srcId="{C038ED7B-13E5-4DFF-A612-6A6B9E7FAE39}" destId="{7174EFCC-0607-4C68-B17B-7F94A05026F3}" srcOrd="0" destOrd="0" presId="urn:microsoft.com/office/officeart/2005/8/layout/vList5"/>
    <dgm:cxn modelId="{036C8A3E-31BB-4F24-9D5D-FEFD06178F0D}" srcId="{C038ED7B-13E5-4DFF-A612-6A6B9E7FAE39}" destId="{9BA8E14D-2F48-4B60-AB60-66390A230A73}" srcOrd="0" destOrd="0" parTransId="{5D7E9C25-A31D-43B5-83E3-9994E56CCAB4}" sibTransId="{000A35BA-B5E2-475A-8E50-1B516C42B71A}"/>
    <dgm:cxn modelId="{3ED60D40-7B44-4682-94FA-8D8C6844D5EC}" type="presOf" srcId="{C3A8A8BA-8FD5-4FD7-810B-B79C02E00360}" destId="{0D7EF567-579D-4B43-BA3A-E3F463D55F6B}" srcOrd="0" destOrd="0" presId="urn:microsoft.com/office/officeart/2005/8/layout/vList5"/>
    <dgm:cxn modelId="{68B1705D-9D42-4848-991D-5568AB5A7993}" srcId="{48BA6C18-7ED3-411E-BA1E-2E09EB7B83EB}" destId="{6257F630-662C-4A6B-A2A0-9A846E8AFB58}" srcOrd="4" destOrd="0" parTransId="{1D41486A-F8E2-4821-BCC7-B0435647CB54}" sibTransId="{A568DC45-F87C-4731-9E33-7F43EE4F05A4}"/>
    <dgm:cxn modelId="{CB988A81-0289-48EE-B80C-66E023E20236}" srcId="{C3A8A8BA-8FD5-4FD7-810B-B79C02E00360}" destId="{B67EA8D2-64BC-4115-AD2A-FED45B5F5413}" srcOrd="0" destOrd="0" parTransId="{93844862-A94F-4166-AB45-8D3951826D23}" sibTransId="{005AD38D-416E-493B-A071-38EBC4FBF9B8}"/>
    <dgm:cxn modelId="{37BD2A89-3CEA-457F-9433-3F6A67386252}" srcId="{48BA6C18-7ED3-411E-BA1E-2E09EB7B83EB}" destId="{4E2B08C6-54D2-4A5E-9893-5668B355230D}" srcOrd="3" destOrd="0" parTransId="{182C41E5-66FE-4820-9F43-518C0BA1AE0E}" sibTransId="{5D0B1312-83F4-44C3-95C3-A3640F22D0C1}"/>
    <dgm:cxn modelId="{5F90568B-B9D2-439D-B401-D1BEBCA31BCB}" type="presOf" srcId="{6257F630-662C-4A6B-A2A0-9A846E8AFB58}" destId="{A151ED70-7920-4C56-A584-E27324A30FC3}" srcOrd="0" destOrd="0" presId="urn:microsoft.com/office/officeart/2005/8/layout/vList5"/>
    <dgm:cxn modelId="{5858D990-8AB2-4942-B25A-7DA2AD2AD099}" srcId="{30FA1C52-206A-4F60-A178-42C62228FD0E}" destId="{A9E36AA9-D464-4BD6-B484-C9B4BACC4280}" srcOrd="0" destOrd="0" parTransId="{2F4AB996-97E3-49BA-A9C0-EC4F5ACC4EA2}" sibTransId="{BB391756-FABF-49C9-B142-76990AA71720}"/>
    <dgm:cxn modelId="{828ABA96-3794-44E6-BF56-C6D181F748F6}" type="presOf" srcId="{30FA1C52-206A-4F60-A178-42C62228FD0E}" destId="{19F33BC9-36FF-4D4E-B23F-D155E191265C}" srcOrd="0" destOrd="0" presId="urn:microsoft.com/office/officeart/2005/8/layout/vList5"/>
    <dgm:cxn modelId="{31527D9C-A5B2-45A2-B4D5-F1EF286CE939}" srcId="{48BA6C18-7ED3-411E-BA1E-2E09EB7B83EB}" destId="{C038ED7B-13E5-4DFF-A612-6A6B9E7FAE39}" srcOrd="1" destOrd="0" parTransId="{AD531C95-6D36-4887-A9D3-D3077A9508DA}" sibTransId="{85F126B1-4A53-4202-BF83-D54207552EC7}"/>
    <dgm:cxn modelId="{748EEDBA-F852-4746-8D04-267E4B1FEFE5}" type="presOf" srcId="{48BA6C18-7ED3-411E-BA1E-2E09EB7B83EB}" destId="{F2A5B0EC-3532-4F6F-8084-26A36CEBE1C3}" srcOrd="0" destOrd="0" presId="urn:microsoft.com/office/officeart/2005/8/layout/vList5"/>
    <dgm:cxn modelId="{39DA80CA-0966-4274-A091-9CC8AF58B9A0}" type="presOf" srcId="{B67EA8D2-64BC-4115-AD2A-FED45B5F5413}" destId="{0A636BBA-2833-40D4-BC4A-D16132D31A3B}" srcOrd="0" destOrd="0" presId="urn:microsoft.com/office/officeart/2005/8/layout/vList5"/>
    <dgm:cxn modelId="{78B81ED7-07D1-482E-B4A5-775F568E52EB}" type="presOf" srcId="{A9E36AA9-D464-4BD6-B484-C9B4BACC4280}" destId="{B2CB2A2D-97F1-4625-95AA-7887724452E2}" srcOrd="0" destOrd="0" presId="urn:microsoft.com/office/officeart/2005/8/layout/vList5"/>
    <dgm:cxn modelId="{947E5CE8-DCCE-4472-B929-06D810DC2C53}" srcId="{4E2B08C6-54D2-4A5E-9893-5668B355230D}" destId="{7B338CED-9BE5-4F9B-907B-68F5AA40BD5B}" srcOrd="0" destOrd="0" parTransId="{95DD1046-CCC7-431D-BEE5-AD9073867675}" sibTransId="{C4C60CD8-3BB4-4A2E-9D8E-B8E14DDE0A28}"/>
    <dgm:cxn modelId="{BD41F0ED-C172-4299-A4D8-DCD933A573A1}" srcId="{48BA6C18-7ED3-411E-BA1E-2E09EB7B83EB}" destId="{C3A8A8BA-8FD5-4FD7-810B-B79C02E00360}" srcOrd="2" destOrd="0" parTransId="{2FF5422C-DDC8-4F8B-8906-E6593F033E39}" sibTransId="{045C8D9D-678C-43E8-B5B5-5AB05C3F1088}"/>
    <dgm:cxn modelId="{24C650FD-8F2A-4413-A0FF-FA2A78C7D7A0}" type="presOf" srcId="{9BA8E14D-2F48-4B60-AB60-66390A230A73}" destId="{D3D267A1-4D7A-45D2-8A3B-4F22D3E0828A}" srcOrd="0" destOrd="0" presId="urn:microsoft.com/office/officeart/2005/8/layout/vList5"/>
    <dgm:cxn modelId="{67E2FE64-5666-46AE-A9D9-D6690AB580C1}" type="presParOf" srcId="{F2A5B0EC-3532-4F6F-8084-26A36CEBE1C3}" destId="{096B5197-1576-47B3-B982-EAFC60B98E2B}" srcOrd="0" destOrd="0" presId="urn:microsoft.com/office/officeart/2005/8/layout/vList5"/>
    <dgm:cxn modelId="{317FDA5A-D383-42D7-8710-C255B5EDE443}" type="presParOf" srcId="{096B5197-1576-47B3-B982-EAFC60B98E2B}" destId="{19F33BC9-36FF-4D4E-B23F-D155E191265C}" srcOrd="0" destOrd="0" presId="urn:microsoft.com/office/officeart/2005/8/layout/vList5"/>
    <dgm:cxn modelId="{66344572-FBB2-4DCC-815D-A2578478F325}" type="presParOf" srcId="{096B5197-1576-47B3-B982-EAFC60B98E2B}" destId="{B2CB2A2D-97F1-4625-95AA-7887724452E2}" srcOrd="1" destOrd="0" presId="urn:microsoft.com/office/officeart/2005/8/layout/vList5"/>
    <dgm:cxn modelId="{2EFCC2D1-953B-4EB6-873C-0F231F1CC9DB}" type="presParOf" srcId="{F2A5B0EC-3532-4F6F-8084-26A36CEBE1C3}" destId="{1D6589BB-13BD-4AE0-B964-7DF393AB6274}" srcOrd="1" destOrd="0" presId="urn:microsoft.com/office/officeart/2005/8/layout/vList5"/>
    <dgm:cxn modelId="{7CFA3BD6-BDCA-4B01-BC61-0F56DB971D62}" type="presParOf" srcId="{F2A5B0EC-3532-4F6F-8084-26A36CEBE1C3}" destId="{B673FB5B-4585-4519-A007-8394D6B5B679}" srcOrd="2" destOrd="0" presId="urn:microsoft.com/office/officeart/2005/8/layout/vList5"/>
    <dgm:cxn modelId="{BD6C1539-8C77-41AF-A1AE-46F166BD319E}" type="presParOf" srcId="{B673FB5B-4585-4519-A007-8394D6B5B679}" destId="{7174EFCC-0607-4C68-B17B-7F94A05026F3}" srcOrd="0" destOrd="0" presId="urn:microsoft.com/office/officeart/2005/8/layout/vList5"/>
    <dgm:cxn modelId="{06397E44-63DB-496F-B1FB-9FCB53A9F2B1}" type="presParOf" srcId="{B673FB5B-4585-4519-A007-8394D6B5B679}" destId="{D3D267A1-4D7A-45D2-8A3B-4F22D3E0828A}" srcOrd="1" destOrd="0" presId="urn:microsoft.com/office/officeart/2005/8/layout/vList5"/>
    <dgm:cxn modelId="{8C62C9BC-7890-4135-8BF0-CF6E1CF50883}" type="presParOf" srcId="{F2A5B0EC-3532-4F6F-8084-26A36CEBE1C3}" destId="{414B24E3-2AFB-4210-A738-AD2116F59080}" srcOrd="3" destOrd="0" presId="urn:microsoft.com/office/officeart/2005/8/layout/vList5"/>
    <dgm:cxn modelId="{43EE7D2A-26DE-4D4D-B95E-8DA92232FC75}" type="presParOf" srcId="{F2A5B0EC-3532-4F6F-8084-26A36CEBE1C3}" destId="{5DC66F84-1776-456B-965F-4DD50F13E9AD}" srcOrd="4" destOrd="0" presId="urn:microsoft.com/office/officeart/2005/8/layout/vList5"/>
    <dgm:cxn modelId="{E76A1CAE-2376-4D3D-9B71-2D79DA18AA2D}" type="presParOf" srcId="{5DC66F84-1776-456B-965F-4DD50F13E9AD}" destId="{0D7EF567-579D-4B43-BA3A-E3F463D55F6B}" srcOrd="0" destOrd="0" presId="urn:microsoft.com/office/officeart/2005/8/layout/vList5"/>
    <dgm:cxn modelId="{FA5D91CF-B119-435F-B550-D5EF0AEA6BFB}" type="presParOf" srcId="{5DC66F84-1776-456B-965F-4DD50F13E9AD}" destId="{0A636BBA-2833-40D4-BC4A-D16132D31A3B}" srcOrd="1" destOrd="0" presId="urn:microsoft.com/office/officeart/2005/8/layout/vList5"/>
    <dgm:cxn modelId="{36DAE66F-19D6-49DA-8462-32D25E3C97DF}" type="presParOf" srcId="{F2A5B0EC-3532-4F6F-8084-26A36CEBE1C3}" destId="{D6C3F769-DF93-47F9-B783-6655B878AB72}" srcOrd="5" destOrd="0" presId="urn:microsoft.com/office/officeart/2005/8/layout/vList5"/>
    <dgm:cxn modelId="{6828759C-9434-4A2A-812B-383019E24EEE}" type="presParOf" srcId="{F2A5B0EC-3532-4F6F-8084-26A36CEBE1C3}" destId="{04C7EA0C-BFFE-456B-BD17-5AF6C508C1DD}" srcOrd="6" destOrd="0" presId="urn:microsoft.com/office/officeart/2005/8/layout/vList5"/>
    <dgm:cxn modelId="{57637DA2-E416-4F55-9607-C865CCE0DA7B}" type="presParOf" srcId="{04C7EA0C-BFFE-456B-BD17-5AF6C508C1DD}" destId="{344003EB-29D0-4DE7-8EFE-09A601EBEE6F}" srcOrd="0" destOrd="0" presId="urn:microsoft.com/office/officeart/2005/8/layout/vList5"/>
    <dgm:cxn modelId="{B3B7EDA9-92EA-4F1B-9906-DB6DC920B5C8}" type="presParOf" srcId="{04C7EA0C-BFFE-456B-BD17-5AF6C508C1DD}" destId="{F9B21BD4-B934-428F-9EB1-E63AD299AAF2}" srcOrd="1" destOrd="0" presId="urn:microsoft.com/office/officeart/2005/8/layout/vList5"/>
    <dgm:cxn modelId="{03C7A8E8-9786-4674-8F07-A8838EABBA32}" type="presParOf" srcId="{F2A5B0EC-3532-4F6F-8084-26A36CEBE1C3}" destId="{33F28503-62B2-4686-B3E0-7CB5EB8FBA6B}" srcOrd="7" destOrd="0" presId="urn:microsoft.com/office/officeart/2005/8/layout/vList5"/>
    <dgm:cxn modelId="{AB1D9CD6-88CF-42F0-A3C8-071892D9AF2B}" type="presParOf" srcId="{F2A5B0EC-3532-4F6F-8084-26A36CEBE1C3}" destId="{4863DB14-D532-44B7-93B3-C133E001E96A}" srcOrd="8" destOrd="0" presId="urn:microsoft.com/office/officeart/2005/8/layout/vList5"/>
    <dgm:cxn modelId="{57FDC5BE-5C9A-4B0D-B6E6-49F9A090F932}" type="presParOf" srcId="{4863DB14-D532-44B7-93B3-C133E001E96A}" destId="{A151ED70-7920-4C56-A584-E27324A30FC3}" srcOrd="0" destOrd="0" presId="urn:microsoft.com/office/officeart/2005/8/layout/vList5"/>
    <dgm:cxn modelId="{5DF85389-1D6A-49A4-9A4E-5BAD96FD2154}" type="presParOf" srcId="{4863DB14-D532-44B7-93B3-C133E001E96A}" destId="{C67E7E76-C1A5-4494-B980-2C337CFF7AE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1B6731-C82E-4283-8263-EE8995E79F7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CEAAFD7-2BF5-452A-9472-CF75031F5E98}">
      <dgm:prSet phldrT="[Text]"/>
      <dgm:spPr/>
      <dgm:t>
        <a:bodyPr/>
        <a:lstStyle/>
        <a:p>
          <a:pPr algn="just"/>
          <a:r>
            <a:rPr lang="en-US" dirty="0"/>
            <a:t>Anticipating direct contact with blood or body substances, mucous membranes, non-intact skin and other potentially infectious materials</a:t>
          </a:r>
        </a:p>
      </dgm:t>
    </dgm:pt>
    <dgm:pt modelId="{EBD9D880-DFDC-40C8-822E-6558FC4E5FAA}" type="parTrans" cxnId="{29539F9E-26D6-4997-9505-298E364A2820}">
      <dgm:prSet/>
      <dgm:spPr/>
      <dgm:t>
        <a:bodyPr/>
        <a:lstStyle/>
        <a:p>
          <a:endParaRPr lang="en-US"/>
        </a:p>
      </dgm:t>
    </dgm:pt>
    <dgm:pt modelId="{9613D3E7-97A7-45EA-8E18-9B3B10588E81}" type="sibTrans" cxnId="{29539F9E-26D6-4997-9505-298E364A2820}">
      <dgm:prSet/>
      <dgm:spPr/>
      <dgm:t>
        <a:bodyPr/>
        <a:lstStyle/>
        <a:p>
          <a:endParaRPr lang="en-US"/>
        </a:p>
      </dgm:t>
    </dgm:pt>
    <dgm:pt modelId="{2437E2CD-0001-4776-871F-99DCC7AE49C5}">
      <dgm:prSet/>
      <dgm:spPr/>
      <dgm:t>
        <a:bodyPr/>
        <a:lstStyle/>
        <a:p>
          <a:pPr algn="just"/>
          <a:r>
            <a:rPr lang="en-US"/>
            <a:t>Handling visibly soiled or potentially contaminated equipment</a:t>
          </a:r>
          <a:endParaRPr lang="en-US" dirty="0"/>
        </a:p>
      </dgm:t>
    </dgm:pt>
    <dgm:pt modelId="{E92BB3FE-0BAD-4A2F-AE10-49F26FD1DBA7}" type="parTrans" cxnId="{D5C332BE-6AF3-4520-B2D5-ACAC06AB8825}">
      <dgm:prSet/>
      <dgm:spPr/>
      <dgm:t>
        <a:bodyPr/>
        <a:lstStyle/>
        <a:p>
          <a:endParaRPr lang="en-US"/>
        </a:p>
      </dgm:t>
    </dgm:pt>
    <dgm:pt modelId="{A5BC7E79-03FD-43DD-A48D-3F0C5EEF9702}" type="sibTrans" cxnId="{D5C332BE-6AF3-4520-B2D5-ACAC06AB8825}">
      <dgm:prSet/>
      <dgm:spPr/>
      <dgm:t>
        <a:bodyPr/>
        <a:lstStyle/>
        <a:p>
          <a:endParaRPr lang="en-US"/>
        </a:p>
      </dgm:t>
    </dgm:pt>
    <dgm:pt modelId="{AAA40629-25BE-414E-B45E-52E747BBE8C0}">
      <dgm:prSet/>
      <dgm:spPr/>
      <dgm:t>
        <a:bodyPr/>
        <a:lstStyle/>
        <a:p>
          <a:pPr algn="just"/>
          <a:r>
            <a:rPr lang="en-US"/>
            <a:t>Anticipating potential exposure to toxic drugs</a:t>
          </a:r>
          <a:endParaRPr lang="en-US" dirty="0"/>
        </a:p>
      </dgm:t>
    </dgm:pt>
    <dgm:pt modelId="{D8A8D64D-C0D8-4372-8A28-E8DAA58D643F}" type="parTrans" cxnId="{D26E8287-2BA7-4E11-80B9-3A930A192AC7}">
      <dgm:prSet/>
      <dgm:spPr/>
      <dgm:t>
        <a:bodyPr/>
        <a:lstStyle/>
        <a:p>
          <a:endParaRPr lang="en-US"/>
        </a:p>
      </dgm:t>
    </dgm:pt>
    <dgm:pt modelId="{1CF55EE0-16ED-445A-AAB1-DC883001E873}" type="sibTrans" cxnId="{D26E8287-2BA7-4E11-80B9-3A930A192AC7}">
      <dgm:prSet/>
      <dgm:spPr/>
      <dgm:t>
        <a:bodyPr/>
        <a:lstStyle/>
        <a:p>
          <a:endParaRPr lang="en-US"/>
        </a:p>
      </dgm:t>
    </dgm:pt>
    <dgm:pt modelId="{8874699C-261D-4BF8-BCA7-3D5FA6BB02A3}">
      <dgm:prSet/>
      <dgm:spPr/>
      <dgm:t>
        <a:bodyPr/>
        <a:lstStyle/>
        <a:p>
          <a:pPr algn="just"/>
          <a:r>
            <a:rPr lang="en-US" dirty="0"/>
            <a:t>Using chemicals when cleaning</a:t>
          </a:r>
        </a:p>
      </dgm:t>
    </dgm:pt>
    <dgm:pt modelId="{2F14727D-8BCB-4D22-B20D-62D2DF20B4E4}" type="parTrans" cxnId="{A809A640-ECCA-4809-8259-C7C5A1D41D91}">
      <dgm:prSet/>
      <dgm:spPr/>
      <dgm:t>
        <a:bodyPr/>
        <a:lstStyle/>
        <a:p>
          <a:endParaRPr lang="en-US"/>
        </a:p>
      </dgm:t>
    </dgm:pt>
    <dgm:pt modelId="{13773705-9DDF-44A8-800B-3201D432C8C0}" type="sibTrans" cxnId="{A809A640-ECCA-4809-8259-C7C5A1D41D91}">
      <dgm:prSet/>
      <dgm:spPr/>
      <dgm:t>
        <a:bodyPr/>
        <a:lstStyle/>
        <a:p>
          <a:endParaRPr lang="en-US"/>
        </a:p>
      </dgm:t>
    </dgm:pt>
    <dgm:pt modelId="{07CED5D9-B248-4EE6-8670-0D3DE80D530B}" type="pres">
      <dgm:prSet presAssocID="{631B6731-C82E-4283-8263-EE8995E79F7E}" presName="linear" presStyleCnt="0">
        <dgm:presLayoutVars>
          <dgm:animLvl val="lvl"/>
          <dgm:resizeHandles val="exact"/>
        </dgm:presLayoutVars>
      </dgm:prSet>
      <dgm:spPr/>
    </dgm:pt>
    <dgm:pt modelId="{63ADFACC-3FE5-4226-956B-FD6AE1CA745B}" type="pres">
      <dgm:prSet presAssocID="{BCEAAFD7-2BF5-452A-9472-CF75031F5E98}" presName="parentText" presStyleLbl="node1" presStyleIdx="0" presStyleCnt="4">
        <dgm:presLayoutVars>
          <dgm:chMax val="0"/>
          <dgm:bulletEnabled val="1"/>
        </dgm:presLayoutVars>
      </dgm:prSet>
      <dgm:spPr/>
    </dgm:pt>
    <dgm:pt modelId="{FAD84F5F-23E7-4793-97C0-70915D4A7B03}" type="pres">
      <dgm:prSet presAssocID="{9613D3E7-97A7-45EA-8E18-9B3B10588E81}" presName="spacer" presStyleCnt="0"/>
      <dgm:spPr/>
    </dgm:pt>
    <dgm:pt modelId="{41971890-2D0B-488A-98CA-8CE74FFAAF79}" type="pres">
      <dgm:prSet presAssocID="{2437E2CD-0001-4776-871F-99DCC7AE49C5}" presName="parentText" presStyleLbl="node1" presStyleIdx="1" presStyleCnt="4">
        <dgm:presLayoutVars>
          <dgm:chMax val="0"/>
          <dgm:bulletEnabled val="1"/>
        </dgm:presLayoutVars>
      </dgm:prSet>
      <dgm:spPr/>
    </dgm:pt>
    <dgm:pt modelId="{D5DECF12-3F0F-4036-8C7A-C693664C3806}" type="pres">
      <dgm:prSet presAssocID="{A5BC7E79-03FD-43DD-A48D-3F0C5EEF9702}" presName="spacer" presStyleCnt="0"/>
      <dgm:spPr/>
    </dgm:pt>
    <dgm:pt modelId="{4E41BD73-99EC-4F85-8F9F-7356CD4DC283}" type="pres">
      <dgm:prSet presAssocID="{AAA40629-25BE-414E-B45E-52E747BBE8C0}" presName="parentText" presStyleLbl="node1" presStyleIdx="2" presStyleCnt="4">
        <dgm:presLayoutVars>
          <dgm:chMax val="0"/>
          <dgm:bulletEnabled val="1"/>
        </dgm:presLayoutVars>
      </dgm:prSet>
      <dgm:spPr/>
    </dgm:pt>
    <dgm:pt modelId="{4C36CFA5-84A7-4AF6-AD37-20CE54429F3E}" type="pres">
      <dgm:prSet presAssocID="{1CF55EE0-16ED-445A-AAB1-DC883001E873}" presName="spacer" presStyleCnt="0"/>
      <dgm:spPr/>
    </dgm:pt>
    <dgm:pt modelId="{82C97DD0-45BC-49E4-BD94-E2927BAF858A}" type="pres">
      <dgm:prSet presAssocID="{8874699C-261D-4BF8-BCA7-3D5FA6BB02A3}" presName="parentText" presStyleLbl="node1" presStyleIdx="3" presStyleCnt="4">
        <dgm:presLayoutVars>
          <dgm:chMax val="0"/>
          <dgm:bulletEnabled val="1"/>
        </dgm:presLayoutVars>
      </dgm:prSet>
      <dgm:spPr/>
    </dgm:pt>
  </dgm:ptLst>
  <dgm:cxnLst>
    <dgm:cxn modelId="{ADE7C70C-8D97-4553-9507-0D7486630619}" type="presOf" srcId="{631B6731-C82E-4283-8263-EE8995E79F7E}" destId="{07CED5D9-B248-4EE6-8670-0D3DE80D530B}" srcOrd="0" destOrd="0" presId="urn:microsoft.com/office/officeart/2005/8/layout/vList2"/>
    <dgm:cxn modelId="{226E1F21-DB69-49EC-B832-9B50D4E6817C}" type="presOf" srcId="{AAA40629-25BE-414E-B45E-52E747BBE8C0}" destId="{4E41BD73-99EC-4F85-8F9F-7356CD4DC283}" srcOrd="0" destOrd="0" presId="urn:microsoft.com/office/officeart/2005/8/layout/vList2"/>
    <dgm:cxn modelId="{A809A640-ECCA-4809-8259-C7C5A1D41D91}" srcId="{631B6731-C82E-4283-8263-EE8995E79F7E}" destId="{8874699C-261D-4BF8-BCA7-3D5FA6BB02A3}" srcOrd="3" destOrd="0" parTransId="{2F14727D-8BCB-4D22-B20D-62D2DF20B4E4}" sibTransId="{13773705-9DDF-44A8-800B-3201D432C8C0}"/>
    <dgm:cxn modelId="{D26E8287-2BA7-4E11-80B9-3A930A192AC7}" srcId="{631B6731-C82E-4283-8263-EE8995E79F7E}" destId="{AAA40629-25BE-414E-B45E-52E747BBE8C0}" srcOrd="2" destOrd="0" parTransId="{D8A8D64D-C0D8-4372-8A28-E8DAA58D643F}" sibTransId="{1CF55EE0-16ED-445A-AAB1-DC883001E873}"/>
    <dgm:cxn modelId="{29539F9E-26D6-4997-9505-298E364A2820}" srcId="{631B6731-C82E-4283-8263-EE8995E79F7E}" destId="{BCEAAFD7-2BF5-452A-9472-CF75031F5E98}" srcOrd="0" destOrd="0" parTransId="{EBD9D880-DFDC-40C8-822E-6558FC4E5FAA}" sibTransId="{9613D3E7-97A7-45EA-8E18-9B3B10588E81}"/>
    <dgm:cxn modelId="{DB6786A8-18A9-4B3D-BBCC-8E538108D0BC}" type="presOf" srcId="{2437E2CD-0001-4776-871F-99DCC7AE49C5}" destId="{41971890-2D0B-488A-98CA-8CE74FFAAF79}" srcOrd="0" destOrd="0" presId="urn:microsoft.com/office/officeart/2005/8/layout/vList2"/>
    <dgm:cxn modelId="{3629BEBC-3E3D-4A83-9209-FF6AFCE5B8B2}" type="presOf" srcId="{BCEAAFD7-2BF5-452A-9472-CF75031F5E98}" destId="{63ADFACC-3FE5-4226-956B-FD6AE1CA745B}" srcOrd="0" destOrd="0" presId="urn:microsoft.com/office/officeart/2005/8/layout/vList2"/>
    <dgm:cxn modelId="{D5C332BE-6AF3-4520-B2D5-ACAC06AB8825}" srcId="{631B6731-C82E-4283-8263-EE8995E79F7E}" destId="{2437E2CD-0001-4776-871F-99DCC7AE49C5}" srcOrd="1" destOrd="0" parTransId="{E92BB3FE-0BAD-4A2F-AE10-49F26FD1DBA7}" sibTransId="{A5BC7E79-03FD-43DD-A48D-3F0C5EEF9702}"/>
    <dgm:cxn modelId="{0F1474ED-2CC0-4413-A4BF-BB71ADFA9B2E}" type="presOf" srcId="{8874699C-261D-4BF8-BCA7-3D5FA6BB02A3}" destId="{82C97DD0-45BC-49E4-BD94-E2927BAF858A}" srcOrd="0" destOrd="0" presId="urn:microsoft.com/office/officeart/2005/8/layout/vList2"/>
    <dgm:cxn modelId="{D04617A9-2883-4820-B562-60BD95217A62}" type="presParOf" srcId="{07CED5D9-B248-4EE6-8670-0D3DE80D530B}" destId="{63ADFACC-3FE5-4226-956B-FD6AE1CA745B}" srcOrd="0" destOrd="0" presId="urn:microsoft.com/office/officeart/2005/8/layout/vList2"/>
    <dgm:cxn modelId="{3B7C1523-B8BE-4273-AE67-177305CCE9C2}" type="presParOf" srcId="{07CED5D9-B248-4EE6-8670-0D3DE80D530B}" destId="{FAD84F5F-23E7-4793-97C0-70915D4A7B03}" srcOrd="1" destOrd="0" presId="urn:microsoft.com/office/officeart/2005/8/layout/vList2"/>
    <dgm:cxn modelId="{4729425E-019E-4B59-8F28-B36D554F69EF}" type="presParOf" srcId="{07CED5D9-B248-4EE6-8670-0D3DE80D530B}" destId="{41971890-2D0B-488A-98CA-8CE74FFAAF79}" srcOrd="2" destOrd="0" presId="urn:microsoft.com/office/officeart/2005/8/layout/vList2"/>
    <dgm:cxn modelId="{E86E3F50-17AA-4333-BC1E-E3FFB9EDD7F9}" type="presParOf" srcId="{07CED5D9-B248-4EE6-8670-0D3DE80D530B}" destId="{D5DECF12-3F0F-4036-8C7A-C693664C3806}" srcOrd="3" destOrd="0" presId="urn:microsoft.com/office/officeart/2005/8/layout/vList2"/>
    <dgm:cxn modelId="{82FF6857-7B27-45C5-AD06-4B4C3AC19FE2}" type="presParOf" srcId="{07CED5D9-B248-4EE6-8670-0D3DE80D530B}" destId="{4E41BD73-99EC-4F85-8F9F-7356CD4DC283}" srcOrd="4" destOrd="0" presId="urn:microsoft.com/office/officeart/2005/8/layout/vList2"/>
    <dgm:cxn modelId="{DE562E0A-9B4B-455B-91FD-518C09BD0803}" type="presParOf" srcId="{07CED5D9-B248-4EE6-8670-0D3DE80D530B}" destId="{4C36CFA5-84A7-4AF6-AD37-20CE54429F3E}" srcOrd="5" destOrd="0" presId="urn:microsoft.com/office/officeart/2005/8/layout/vList2"/>
    <dgm:cxn modelId="{F85DE233-AD74-42F3-8678-376475E26035}" type="presParOf" srcId="{07CED5D9-B248-4EE6-8670-0D3DE80D530B}" destId="{82C97DD0-45BC-49E4-BD94-E2927BAF858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DA7F5D-B6C8-40F7-82A7-03A6FEB50EA7}"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PH"/>
        </a:p>
      </dgm:t>
    </dgm:pt>
    <dgm:pt modelId="{EAD498C1-3248-4582-B57E-93FC8D9E0F53}">
      <dgm:prSet phldrT="[Text]" custT="1"/>
      <dgm:spPr/>
      <dgm:t>
        <a:bodyPr/>
        <a:lstStyle/>
        <a:p>
          <a:pPr>
            <a:lnSpc>
              <a:spcPct val="113000"/>
            </a:lnSpc>
            <a:spcBef>
              <a:spcPts val="600"/>
            </a:spcBef>
            <a:spcAft>
              <a:spcPts val="600"/>
            </a:spcAft>
            <a:buClr>
              <a:srgbClr val="404040"/>
            </a:buClr>
            <a:buFont typeface="+mj-lt"/>
            <a:buAutoNum type="arabicPeriod"/>
          </a:pPr>
          <a:r>
            <a:rPr lang="en-AU" sz="1800" dirty="0"/>
            <a:t>Position the mask over your mouth and nose</a:t>
          </a:r>
          <a:endParaRPr lang="en-PH" sz="1800" dirty="0"/>
        </a:p>
      </dgm:t>
    </dgm:pt>
    <dgm:pt modelId="{4C76FCAD-B74E-4740-9D1C-923B486CC708}" type="parTrans" cxnId="{1101D43D-E9E4-4CCF-8EF1-A993039F2435}">
      <dgm:prSet/>
      <dgm:spPr/>
      <dgm:t>
        <a:bodyPr/>
        <a:lstStyle/>
        <a:p>
          <a:endParaRPr lang="en-PH"/>
        </a:p>
      </dgm:t>
    </dgm:pt>
    <dgm:pt modelId="{C1E50A70-B932-48AB-AB84-8C358B9CFC12}" type="sibTrans" cxnId="{1101D43D-E9E4-4CCF-8EF1-A993039F2435}">
      <dgm:prSet/>
      <dgm:spPr/>
      <dgm:t>
        <a:bodyPr/>
        <a:lstStyle/>
        <a:p>
          <a:endParaRPr lang="en-PH"/>
        </a:p>
      </dgm:t>
    </dgm:pt>
    <dgm:pt modelId="{897836CE-99EF-4BAE-92BB-BBF32A55E4FD}">
      <dgm:prSet phldrT="[Text]" custT="1"/>
      <dgm:spPr/>
      <dgm:t>
        <a:bodyPr/>
        <a:lstStyle/>
        <a:p>
          <a:pPr>
            <a:lnSpc>
              <a:spcPct val="113000"/>
            </a:lnSpc>
            <a:spcBef>
              <a:spcPts val="600"/>
            </a:spcBef>
            <a:spcAft>
              <a:spcPts val="600"/>
            </a:spcAft>
            <a:buClr>
              <a:srgbClr val="404040"/>
            </a:buClr>
            <a:buFont typeface="+mj-lt"/>
            <a:buAutoNum type="arabicPeriod"/>
          </a:pPr>
          <a:r>
            <a:rPr lang="en-PH" sz="1800" dirty="0"/>
            <a:t>Fasten the ties or tapes above and below your ears at the back of your head</a:t>
          </a:r>
        </a:p>
      </dgm:t>
    </dgm:pt>
    <dgm:pt modelId="{F3C79422-2A78-4137-9B82-8AE8BB729031}" type="parTrans" cxnId="{D0433281-6294-4B79-89CA-5C6B61F7F1BA}">
      <dgm:prSet/>
      <dgm:spPr/>
      <dgm:t>
        <a:bodyPr/>
        <a:lstStyle/>
        <a:p>
          <a:endParaRPr lang="en-PH"/>
        </a:p>
      </dgm:t>
    </dgm:pt>
    <dgm:pt modelId="{159B448B-ACF0-41BA-A0F6-45FC1FA5C2A0}" type="sibTrans" cxnId="{D0433281-6294-4B79-89CA-5C6B61F7F1BA}">
      <dgm:prSet/>
      <dgm:spPr/>
      <dgm:t>
        <a:bodyPr/>
        <a:lstStyle/>
        <a:p>
          <a:endParaRPr lang="en-AU"/>
        </a:p>
      </dgm:t>
    </dgm:pt>
    <dgm:pt modelId="{527A23A5-8291-4F6C-AA49-E20ECFAB46A9}">
      <dgm:prSet phldrT="[Text]" custT="1"/>
      <dgm:spPr/>
      <dgm:t>
        <a:bodyPr/>
        <a:lstStyle/>
        <a:p>
          <a:pPr>
            <a:lnSpc>
              <a:spcPct val="113000"/>
            </a:lnSpc>
            <a:spcBef>
              <a:spcPts val="600"/>
            </a:spcBef>
            <a:spcAft>
              <a:spcPts val="600"/>
            </a:spcAft>
            <a:buClr>
              <a:srgbClr val="404040"/>
            </a:buClr>
            <a:buFont typeface="+mj-lt"/>
            <a:buAutoNum type="arabicPeriod"/>
          </a:pPr>
          <a:r>
            <a:rPr lang="en-PH" sz="1800" dirty="0"/>
            <a:t>Fit flexible band to nose bridge</a:t>
          </a:r>
        </a:p>
      </dgm:t>
    </dgm:pt>
    <dgm:pt modelId="{4982B9DD-6D6F-4513-B6BC-6230BDD3FFB7}" type="parTrans" cxnId="{F05E8919-18C2-45F3-ADB8-D614FE21F481}">
      <dgm:prSet/>
      <dgm:spPr/>
      <dgm:t>
        <a:bodyPr/>
        <a:lstStyle/>
        <a:p>
          <a:endParaRPr lang="en-PH"/>
        </a:p>
      </dgm:t>
    </dgm:pt>
    <dgm:pt modelId="{02F9209A-2674-45CE-9A93-5074CBABB1B1}" type="sibTrans" cxnId="{F05E8919-18C2-45F3-ADB8-D614FE21F481}">
      <dgm:prSet/>
      <dgm:spPr/>
      <dgm:t>
        <a:bodyPr/>
        <a:lstStyle/>
        <a:p>
          <a:endParaRPr lang="en-PH"/>
        </a:p>
      </dgm:t>
    </dgm:pt>
    <dgm:pt modelId="{F0944B46-D0AC-4ACE-9BC3-0B0800557605}" type="pres">
      <dgm:prSet presAssocID="{1CDA7F5D-B6C8-40F7-82A7-03A6FEB50EA7}" presName="CompostProcess" presStyleCnt="0">
        <dgm:presLayoutVars>
          <dgm:dir/>
          <dgm:resizeHandles val="exact"/>
        </dgm:presLayoutVars>
      </dgm:prSet>
      <dgm:spPr/>
    </dgm:pt>
    <dgm:pt modelId="{C6E69337-D0CF-44A2-8CC2-7F3E10073ABC}" type="pres">
      <dgm:prSet presAssocID="{1CDA7F5D-B6C8-40F7-82A7-03A6FEB50EA7}" presName="arrow" presStyleLbl="bgShp" presStyleIdx="0" presStyleCnt="1"/>
      <dgm:spPr/>
    </dgm:pt>
    <dgm:pt modelId="{6FDFD4E4-7C13-4914-852F-D71862CC4953}" type="pres">
      <dgm:prSet presAssocID="{1CDA7F5D-B6C8-40F7-82A7-03A6FEB50EA7}" presName="linearProcess" presStyleCnt="0"/>
      <dgm:spPr/>
    </dgm:pt>
    <dgm:pt modelId="{7FE4F5C5-026B-488C-84D9-D857C68B808F}" type="pres">
      <dgm:prSet presAssocID="{EAD498C1-3248-4582-B57E-93FC8D9E0F53}" presName="textNode" presStyleLbl="node1" presStyleIdx="0" presStyleCnt="3">
        <dgm:presLayoutVars>
          <dgm:bulletEnabled val="1"/>
        </dgm:presLayoutVars>
      </dgm:prSet>
      <dgm:spPr/>
    </dgm:pt>
    <dgm:pt modelId="{6887244A-4021-4519-9DAB-AFE7656ECC04}" type="pres">
      <dgm:prSet presAssocID="{C1E50A70-B932-48AB-AB84-8C358B9CFC12}" presName="sibTrans" presStyleCnt="0"/>
      <dgm:spPr/>
    </dgm:pt>
    <dgm:pt modelId="{B3BB79FA-EAD4-4218-8C77-F62E06C040F4}" type="pres">
      <dgm:prSet presAssocID="{897836CE-99EF-4BAE-92BB-BBF32A55E4FD}" presName="textNode" presStyleLbl="node1" presStyleIdx="1" presStyleCnt="3">
        <dgm:presLayoutVars>
          <dgm:bulletEnabled val="1"/>
        </dgm:presLayoutVars>
      </dgm:prSet>
      <dgm:spPr/>
    </dgm:pt>
    <dgm:pt modelId="{751DBBD8-3D31-45AA-AD53-9C86838DE0E0}" type="pres">
      <dgm:prSet presAssocID="{159B448B-ACF0-41BA-A0F6-45FC1FA5C2A0}" presName="sibTrans" presStyleCnt="0"/>
      <dgm:spPr/>
    </dgm:pt>
    <dgm:pt modelId="{9AF24076-222A-45C7-94C3-49C6A000B98C}" type="pres">
      <dgm:prSet presAssocID="{527A23A5-8291-4F6C-AA49-E20ECFAB46A9}" presName="textNode" presStyleLbl="node1" presStyleIdx="2" presStyleCnt="3">
        <dgm:presLayoutVars>
          <dgm:bulletEnabled val="1"/>
        </dgm:presLayoutVars>
      </dgm:prSet>
      <dgm:spPr/>
    </dgm:pt>
  </dgm:ptLst>
  <dgm:cxnLst>
    <dgm:cxn modelId="{F05E8919-18C2-45F3-ADB8-D614FE21F481}" srcId="{1CDA7F5D-B6C8-40F7-82A7-03A6FEB50EA7}" destId="{527A23A5-8291-4F6C-AA49-E20ECFAB46A9}" srcOrd="2" destOrd="0" parTransId="{4982B9DD-6D6F-4513-B6BC-6230BDD3FFB7}" sibTransId="{02F9209A-2674-45CE-9A93-5074CBABB1B1}"/>
    <dgm:cxn modelId="{8F859622-5A97-4DE8-8B74-D08AF40767FC}" type="presOf" srcId="{527A23A5-8291-4F6C-AA49-E20ECFAB46A9}" destId="{9AF24076-222A-45C7-94C3-49C6A000B98C}" srcOrd="0" destOrd="0" presId="urn:microsoft.com/office/officeart/2005/8/layout/hProcess9"/>
    <dgm:cxn modelId="{88B8A93A-4313-4D5A-A4A6-F542A100F4DB}" type="presOf" srcId="{EAD498C1-3248-4582-B57E-93FC8D9E0F53}" destId="{7FE4F5C5-026B-488C-84D9-D857C68B808F}" srcOrd="0" destOrd="0" presId="urn:microsoft.com/office/officeart/2005/8/layout/hProcess9"/>
    <dgm:cxn modelId="{1101D43D-E9E4-4CCF-8EF1-A993039F2435}" srcId="{1CDA7F5D-B6C8-40F7-82A7-03A6FEB50EA7}" destId="{EAD498C1-3248-4582-B57E-93FC8D9E0F53}" srcOrd="0" destOrd="0" parTransId="{4C76FCAD-B74E-4740-9D1C-923B486CC708}" sibTransId="{C1E50A70-B932-48AB-AB84-8C358B9CFC12}"/>
    <dgm:cxn modelId="{D0433281-6294-4B79-89CA-5C6B61F7F1BA}" srcId="{1CDA7F5D-B6C8-40F7-82A7-03A6FEB50EA7}" destId="{897836CE-99EF-4BAE-92BB-BBF32A55E4FD}" srcOrd="1" destOrd="0" parTransId="{F3C79422-2A78-4137-9B82-8AE8BB729031}" sibTransId="{159B448B-ACF0-41BA-A0F6-45FC1FA5C2A0}"/>
    <dgm:cxn modelId="{201E99D3-B028-438D-A400-3303A3C65767}" type="presOf" srcId="{897836CE-99EF-4BAE-92BB-BBF32A55E4FD}" destId="{B3BB79FA-EAD4-4218-8C77-F62E06C040F4}" srcOrd="0" destOrd="0" presId="urn:microsoft.com/office/officeart/2005/8/layout/hProcess9"/>
    <dgm:cxn modelId="{43EA57EA-C31D-44E7-B48F-63E8208D347B}" type="presOf" srcId="{1CDA7F5D-B6C8-40F7-82A7-03A6FEB50EA7}" destId="{F0944B46-D0AC-4ACE-9BC3-0B0800557605}" srcOrd="0" destOrd="0" presId="urn:microsoft.com/office/officeart/2005/8/layout/hProcess9"/>
    <dgm:cxn modelId="{3C1F5C3C-D846-4B89-8774-64D388CC0877}" type="presParOf" srcId="{F0944B46-D0AC-4ACE-9BC3-0B0800557605}" destId="{C6E69337-D0CF-44A2-8CC2-7F3E10073ABC}" srcOrd="0" destOrd="0" presId="urn:microsoft.com/office/officeart/2005/8/layout/hProcess9"/>
    <dgm:cxn modelId="{CC5F6B23-45FC-44F4-B2B4-B8353FCD7E63}" type="presParOf" srcId="{F0944B46-D0AC-4ACE-9BC3-0B0800557605}" destId="{6FDFD4E4-7C13-4914-852F-D71862CC4953}" srcOrd="1" destOrd="0" presId="urn:microsoft.com/office/officeart/2005/8/layout/hProcess9"/>
    <dgm:cxn modelId="{97C855CB-5E92-4143-B596-C7D350E23DEA}" type="presParOf" srcId="{6FDFD4E4-7C13-4914-852F-D71862CC4953}" destId="{7FE4F5C5-026B-488C-84D9-D857C68B808F}" srcOrd="0" destOrd="0" presId="urn:microsoft.com/office/officeart/2005/8/layout/hProcess9"/>
    <dgm:cxn modelId="{E50B0789-2DD4-4A30-A2C6-46158A231A57}" type="presParOf" srcId="{6FDFD4E4-7C13-4914-852F-D71862CC4953}" destId="{6887244A-4021-4519-9DAB-AFE7656ECC04}" srcOrd="1" destOrd="0" presId="urn:microsoft.com/office/officeart/2005/8/layout/hProcess9"/>
    <dgm:cxn modelId="{CD535AC2-B5E1-4450-8F35-5EB82560A787}" type="presParOf" srcId="{6FDFD4E4-7C13-4914-852F-D71862CC4953}" destId="{B3BB79FA-EAD4-4218-8C77-F62E06C040F4}" srcOrd="2" destOrd="0" presId="urn:microsoft.com/office/officeart/2005/8/layout/hProcess9"/>
    <dgm:cxn modelId="{A83904F7-6C74-4F88-A455-C53CECD4CE1F}" type="presParOf" srcId="{6FDFD4E4-7C13-4914-852F-D71862CC4953}" destId="{751DBBD8-3D31-45AA-AD53-9C86838DE0E0}" srcOrd="3" destOrd="0" presId="urn:microsoft.com/office/officeart/2005/8/layout/hProcess9"/>
    <dgm:cxn modelId="{1AD4863D-A305-41A3-B31C-32B814BD983F}" type="presParOf" srcId="{6FDFD4E4-7C13-4914-852F-D71862CC4953}" destId="{9AF24076-222A-45C7-94C3-49C6A000B98C}"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CDA7F5D-B6C8-40F7-82A7-03A6FEB50EA7}" type="doc">
      <dgm:prSet loTypeId="urn:microsoft.com/office/officeart/2005/8/layout/hProcess9" loCatId="process" qsTypeId="urn:microsoft.com/office/officeart/2005/8/quickstyle/simple1" qsCatId="simple" csTypeId="urn:microsoft.com/office/officeart/2005/8/colors/colorful5" csCatId="colorful" phldr="1"/>
      <dgm:spPr/>
      <dgm:t>
        <a:bodyPr/>
        <a:lstStyle/>
        <a:p>
          <a:endParaRPr lang="en-PH"/>
        </a:p>
      </dgm:t>
    </dgm:pt>
    <dgm:pt modelId="{EAD498C1-3248-4582-B57E-93FC8D9E0F53}">
      <dgm:prSet phldrT="[Text]" custT="1"/>
      <dgm:spPr/>
      <dgm:t>
        <a:bodyPr/>
        <a:lstStyle/>
        <a:p>
          <a:pPr>
            <a:lnSpc>
              <a:spcPct val="113000"/>
            </a:lnSpc>
            <a:spcBef>
              <a:spcPts val="700"/>
            </a:spcBef>
            <a:spcAft>
              <a:spcPts val="700"/>
            </a:spcAft>
            <a:buClr>
              <a:srgbClr val="404040"/>
            </a:buClr>
            <a:buFont typeface="+mj-lt"/>
            <a:buAutoNum type="arabicPeriod"/>
          </a:pPr>
          <a:r>
            <a:rPr lang="en-AU" sz="1800" dirty="0"/>
            <a:t>Position respirator over mouth and nose</a:t>
          </a:r>
          <a:endParaRPr lang="en-PH" sz="1800" dirty="0"/>
        </a:p>
      </dgm:t>
    </dgm:pt>
    <dgm:pt modelId="{4C76FCAD-B74E-4740-9D1C-923B486CC708}" type="parTrans" cxnId="{1101D43D-E9E4-4CCF-8EF1-A993039F2435}">
      <dgm:prSet/>
      <dgm:spPr/>
      <dgm:t>
        <a:bodyPr/>
        <a:lstStyle/>
        <a:p>
          <a:endParaRPr lang="en-PH"/>
        </a:p>
      </dgm:t>
    </dgm:pt>
    <dgm:pt modelId="{C1E50A70-B932-48AB-AB84-8C358B9CFC12}" type="sibTrans" cxnId="{1101D43D-E9E4-4CCF-8EF1-A993039F2435}">
      <dgm:prSet/>
      <dgm:spPr/>
      <dgm:t>
        <a:bodyPr/>
        <a:lstStyle/>
        <a:p>
          <a:endParaRPr lang="en-PH"/>
        </a:p>
      </dgm:t>
    </dgm:pt>
    <dgm:pt modelId="{C733F39C-C155-48A1-BEDB-FC25F0BB6937}">
      <dgm:prSet custT="1"/>
      <dgm:spPr/>
      <dgm:t>
        <a:bodyPr/>
        <a:lstStyle/>
        <a:p>
          <a:pPr>
            <a:lnSpc>
              <a:spcPct val="113000"/>
            </a:lnSpc>
            <a:spcBef>
              <a:spcPts val="700"/>
            </a:spcBef>
            <a:spcAft>
              <a:spcPts val="700"/>
            </a:spcAft>
            <a:buFont typeface="+mj-lt"/>
            <a:buAutoNum type="arabicPeriod"/>
          </a:pPr>
          <a:r>
            <a:rPr lang="en-AU" sz="1800" dirty="0"/>
            <a:t>Place tapes above and below the ears at the back of the head</a:t>
          </a:r>
          <a:endParaRPr lang="en-PH" sz="1800" dirty="0"/>
        </a:p>
      </dgm:t>
    </dgm:pt>
    <dgm:pt modelId="{98F138FA-92EC-4E52-AEC7-C37D34D34DC2}" type="parTrans" cxnId="{D71158DB-4A8C-4EE7-800F-595671A15DDA}">
      <dgm:prSet/>
      <dgm:spPr/>
      <dgm:t>
        <a:bodyPr/>
        <a:lstStyle/>
        <a:p>
          <a:endParaRPr lang="en-PH"/>
        </a:p>
      </dgm:t>
    </dgm:pt>
    <dgm:pt modelId="{934DDFC4-6018-4B48-B60D-20F55CFD2D57}" type="sibTrans" cxnId="{D71158DB-4A8C-4EE7-800F-595671A15DDA}">
      <dgm:prSet/>
      <dgm:spPr/>
      <dgm:t>
        <a:bodyPr/>
        <a:lstStyle/>
        <a:p>
          <a:endParaRPr lang="en-PH"/>
        </a:p>
      </dgm:t>
    </dgm:pt>
    <dgm:pt modelId="{8E08B895-F28D-4492-8D81-C19BD924E576}">
      <dgm:prSet custT="1"/>
      <dgm:spPr/>
      <dgm:t>
        <a:bodyPr/>
        <a:lstStyle/>
        <a:p>
          <a:pPr>
            <a:lnSpc>
              <a:spcPct val="113000"/>
            </a:lnSpc>
            <a:spcBef>
              <a:spcPts val="700"/>
            </a:spcBef>
            <a:spcAft>
              <a:spcPts val="700"/>
            </a:spcAft>
          </a:pPr>
          <a:r>
            <a:rPr lang="en-AU" sz="1800" dirty="0"/>
            <a:t>Adjust fit</a:t>
          </a:r>
          <a:endParaRPr lang="en-PH" sz="1800" dirty="0"/>
        </a:p>
      </dgm:t>
    </dgm:pt>
    <dgm:pt modelId="{43E9FC57-2057-4362-AF4F-B67817F772D6}" type="parTrans" cxnId="{9651E25E-940A-4737-B393-78D2FA67F3BC}">
      <dgm:prSet/>
      <dgm:spPr/>
      <dgm:t>
        <a:bodyPr/>
        <a:lstStyle/>
        <a:p>
          <a:endParaRPr lang="en-PH"/>
        </a:p>
      </dgm:t>
    </dgm:pt>
    <dgm:pt modelId="{210314A3-5517-45F1-964C-769438246F04}" type="sibTrans" cxnId="{9651E25E-940A-4737-B393-78D2FA67F3BC}">
      <dgm:prSet/>
      <dgm:spPr/>
      <dgm:t>
        <a:bodyPr/>
        <a:lstStyle/>
        <a:p>
          <a:endParaRPr lang="en-PH"/>
        </a:p>
      </dgm:t>
    </dgm:pt>
    <dgm:pt modelId="{F0944B46-D0AC-4ACE-9BC3-0B0800557605}" type="pres">
      <dgm:prSet presAssocID="{1CDA7F5D-B6C8-40F7-82A7-03A6FEB50EA7}" presName="CompostProcess" presStyleCnt="0">
        <dgm:presLayoutVars>
          <dgm:dir/>
          <dgm:resizeHandles val="exact"/>
        </dgm:presLayoutVars>
      </dgm:prSet>
      <dgm:spPr/>
    </dgm:pt>
    <dgm:pt modelId="{C6E69337-D0CF-44A2-8CC2-7F3E10073ABC}" type="pres">
      <dgm:prSet presAssocID="{1CDA7F5D-B6C8-40F7-82A7-03A6FEB50EA7}" presName="arrow" presStyleLbl="bgShp" presStyleIdx="0" presStyleCnt="1"/>
      <dgm:spPr/>
    </dgm:pt>
    <dgm:pt modelId="{6FDFD4E4-7C13-4914-852F-D71862CC4953}" type="pres">
      <dgm:prSet presAssocID="{1CDA7F5D-B6C8-40F7-82A7-03A6FEB50EA7}" presName="linearProcess" presStyleCnt="0"/>
      <dgm:spPr/>
    </dgm:pt>
    <dgm:pt modelId="{7FE4F5C5-026B-488C-84D9-D857C68B808F}" type="pres">
      <dgm:prSet presAssocID="{EAD498C1-3248-4582-B57E-93FC8D9E0F53}" presName="textNode" presStyleLbl="node1" presStyleIdx="0" presStyleCnt="3">
        <dgm:presLayoutVars>
          <dgm:bulletEnabled val="1"/>
        </dgm:presLayoutVars>
      </dgm:prSet>
      <dgm:spPr/>
    </dgm:pt>
    <dgm:pt modelId="{6887244A-4021-4519-9DAB-AFE7656ECC04}" type="pres">
      <dgm:prSet presAssocID="{C1E50A70-B932-48AB-AB84-8C358B9CFC12}" presName="sibTrans" presStyleCnt="0"/>
      <dgm:spPr/>
    </dgm:pt>
    <dgm:pt modelId="{B256FBD4-44CE-4BD7-8382-492533D8C49B}" type="pres">
      <dgm:prSet presAssocID="{C733F39C-C155-48A1-BEDB-FC25F0BB6937}" presName="textNode" presStyleLbl="node1" presStyleIdx="1" presStyleCnt="3">
        <dgm:presLayoutVars>
          <dgm:bulletEnabled val="1"/>
        </dgm:presLayoutVars>
      </dgm:prSet>
      <dgm:spPr/>
    </dgm:pt>
    <dgm:pt modelId="{149BC55C-AB4D-42CA-B0EA-25439373089B}" type="pres">
      <dgm:prSet presAssocID="{934DDFC4-6018-4B48-B60D-20F55CFD2D57}" presName="sibTrans" presStyleCnt="0"/>
      <dgm:spPr/>
    </dgm:pt>
    <dgm:pt modelId="{15CBB260-0790-47B6-94BE-056D03DD8F9A}" type="pres">
      <dgm:prSet presAssocID="{8E08B895-F28D-4492-8D81-C19BD924E576}" presName="textNode" presStyleLbl="node1" presStyleIdx="2" presStyleCnt="3">
        <dgm:presLayoutVars>
          <dgm:bulletEnabled val="1"/>
        </dgm:presLayoutVars>
      </dgm:prSet>
      <dgm:spPr/>
    </dgm:pt>
  </dgm:ptLst>
  <dgm:cxnLst>
    <dgm:cxn modelId="{88B8A93A-4313-4D5A-A4A6-F542A100F4DB}" type="presOf" srcId="{EAD498C1-3248-4582-B57E-93FC8D9E0F53}" destId="{7FE4F5C5-026B-488C-84D9-D857C68B808F}" srcOrd="0" destOrd="0" presId="urn:microsoft.com/office/officeart/2005/8/layout/hProcess9"/>
    <dgm:cxn modelId="{1101D43D-E9E4-4CCF-8EF1-A993039F2435}" srcId="{1CDA7F5D-B6C8-40F7-82A7-03A6FEB50EA7}" destId="{EAD498C1-3248-4582-B57E-93FC8D9E0F53}" srcOrd="0" destOrd="0" parTransId="{4C76FCAD-B74E-4740-9D1C-923B486CC708}" sibTransId="{C1E50A70-B932-48AB-AB84-8C358B9CFC12}"/>
    <dgm:cxn modelId="{9651E25E-940A-4737-B393-78D2FA67F3BC}" srcId="{1CDA7F5D-B6C8-40F7-82A7-03A6FEB50EA7}" destId="{8E08B895-F28D-4492-8D81-C19BD924E576}" srcOrd="2" destOrd="0" parTransId="{43E9FC57-2057-4362-AF4F-B67817F772D6}" sibTransId="{210314A3-5517-45F1-964C-769438246F04}"/>
    <dgm:cxn modelId="{5583326E-293D-4EEA-9AC4-DD3E99481CE3}" type="presOf" srcId="{8E08B895-F28D-4492-8D81-C19BD924E576}" destId="{15CBB260-0790-47B6-94BE-056D03DD8F9A}" srcOrd="0" destOrd="0" presId="urn:microsoft.com/office/officeart/2005/8/layout/hProcess9"/>
    <dgm:cxn modelId="{7C70DEC5-0045-4A18-9F10-96BA62A943CB}" type="presOf" srcId="{C733F39C-C155-48A1-BEDB-FC25F0BB6937}" destId="{B256FBD4-44CE-4BD7-8382-492533D8C49B}" srcOrd="0" destOrd="0" presId="urn:microsoft.com/office/officeart/2005/8/layout/hProcess9"/>
    <dgm:cxn modelId="{D71158DB-4A8C-4EE7-800F-595671A15DDA}" srcId="{1CDA7F5D-B6C8-40F7-82A7-03A6FEB50EA7}" destId="{C733F39C-C155-48A1-BEDB-FC25F0BB6937}" srcOrd="1" destOrd="0" parTransId="{98F138FA-92EC-4E52-AEC7-C37D34D34DC2}" sibTransId="{934DDFC4-6018-4B48-B60D-20F55CFD2D57}"/>
    <dgm:cxn modelId="{43EA57EA-C31D-44E7-B48F-63E8208D347B}" type="presOf" srcId="{1CDA7F5D-B6C8-40F7-82A7-03A6FEB50EA7}" destId="{F0944B46-D0AC-4ACE-9BC3-0B0800557605}" srcOrd="0" destOrd="0" presId="urn:microsoft.com/office/officeart/2005/8/layout/hProcess9"/>
    <dgm:cxn modelId="{3C1F5C3C-D846-4B89-8774-64D388CC0877}" type="presParOf" srcId="{F0944B46-D0AC-4ACE-9BC3-0B0800557605}" destId="{C6E69337-D0CF-44A2-8CC2-7F3E10073ABC}" srcOrd="0" destOrd="0" presId="urn:microsoft.com/office/officeart/2005/8/layout/hProcess9"/>
    <dgm:cxn modelId="{CC5F6B23-45FC-44F4-B2B4-B8353FCD7E63}" type="presParOf" srcId="{F0944B46-D0AC-4ACE-9BC3-0B0800557605}" destId="{6FDFD4E4-7C13-4914-852F-D71862CC4953}" srcOrd="1" destOrd="0" presId="urn:microsoft.com/office/officeart/2005/8/layout/hProcess9"/>
    <dgm:cxn modelId="{97C855CB-5E92-4143-B596-C7D350E23DEA}" type="presParOf" srcId="{6FDFD4E4-7C13-4914-852F-D71862CC4953}" destId="{7FE4F5C5-026B-488C-84D9-D857C68B808F}" srcOrd="0" destOrd="0" presId="urn:microsoft.com/office/officeart/2005/8/layout/hProcess9"/>
    <dgm:cxn modelId="{E50B0789-2DD4-4A30-A2C6-46158A231A57}" type="presParOf" srcId="{6FDFD4E4-7C13-4914-852F-D71862CC4953}" destId="{6887244A-4021-4519-9DAB-AFE7656ECC04}" srcOrd="1" destOrd="0" presId="urn:microsoft.com/office/officeart/2005/8/layout/hProcess9"/>
    <dgm:cxn modelId="{E28317AC-CDA5-462B-A9DC-A99EC7BA4F58}" type="presParOf" srcId="{6FDFD4E4-7C13-4914-852F-D71862CC4953}" destId="{B256FBD4-44CE-4BD7-8382-492533D8C49B}" srcOrd="2" destOrd="0" presId="urn:microsoft.com/office/officeart/2005/8/layout/hProcess9"/>
    <dgm:cxn modelId="{AAF124FB-16A3-46ED-BDB6-C6AF43C4FE28}" type="presParOf" srcId="{6FDFD4E4-7C13-4914-852F-D71862CC4953}" destId="{149BC55C-AB4D-42CA-B0EA-25439373089B}" srcOrd="3" destOrd="0" presId="urn:microsoft.com/office/officeart/2005/8/layout/hProcess9"/>
    <dgm:cxn modelId="{0F4DD87E-3BDC-4EE6-BF35-28786DECACC1}" type="presParOf" srcId="{6FDFD4E4-7C13-4914-852F-D71862CC4953}" destId="{15CBB260-0790-47B6-94BE-056D03DD8F9A}" srcOrd="4"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1CF7136-12E0-40BE-803D-1D56C3D3553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61AC58F7-49A4-47C2-A1B0-D2A214046515}">
      <dgm:prSet phldrT="[Text]" custT="1"/>
      <dgm:spPr/>
      <dgm:t>
        <a:bodyPr/>
        <a:lstStyle/>
        <a:p>
          <a:r>
            <a:rPr lang="en-US" sz="1800" dirty="0"/>
            <a:t>Goggles</a:t>
          </a:r>
          <a:endParaRPr lang="en-PH" sz="1800" dirty="0"/>
        </a:p>
      </dgm:t>
    </dgm:pt>
    <dgm:pt modelId="{1CE746DE-2FC6-4E4F-8D07-A8E4C9A46CC5}" type="parTrans" cxnId="{42EBFDE9-9623-4403-92FD-BF6FCABF8465}">
      <dgm:prSet/>
      <dgm:spPr/>
      <dgm:t>
        <a:bodyPr/>
        <a:lstStyle/>
        <a:p>
          <a:endParaRPr lang="en-PH"/>
        </a:p>
      </dgm:t>
    </dgm:pt>
    <dgm:pt modelId="{C90A650C-2292-4091-A690-2A6220C1B5AA}" type="sibTrans" cxnId="{42EBFDE9-9623-4403-92FD-BF6FCABF8465}">
      <dgm:prSet/>
      <dgm:spPr/>
      <dgm:t>
        <a:bodyPr/>
        <a:lstStyle/>
        <a:p>
          <a:endParaRPr lang="en-PH"/>
        </a:p>
      </dgm:t>
    </dgm:pt>
    <dgm:pt modelId="{3958070C-81ED-4E37-BDBA-4274123EF914}">
      <dgm:prSet phldrT="[Text]" custT="1"/>
      <dgm:spPr/>
      <dgm:t>
        <a:bodyPr/>
        <a:lstStyle/>
        <a:p>
          <a:r>
            <a:rPr lang="en-US" sz="1800" dirty="0"/>
            <a:t>Safety glasses</a:t>
          </a:r>
          <a:endParaRPr lang="en-PH" sz="1800" dirty="0"/>
        </a:p>
      </dgm:t>
    </dgm:pt>
    <dgm:pt modelId="{F7B7AE29-A331-4E7D-94B0-03A376429A9E}" type="parTrans" cxnId="{5D6AD22A-73CB-4242-B989-B974B94856C2}">
      <dgm:prSet/>
      <dgm:spPr/>
      <dgm:t>
        <a:bodyPr/>
        <a:lstStyle/>
        <a:p>
          <a:endParaRPr lang="en-PH"/>
        </a:p>
      </dgm:t>
    </dgm:pt>
    <dgm:pt modelId="{B25D8375-CE7E-4779-B3AF-67A989AAE5AE}" type="sibTrans" cxnId="{5D6AD22A-73CB-4242-B989-B974B94856C2}">
      <dgm:prSet/>
      <dgm:spPr/>
      <dgm:t>
        <a:bodyPr/>
        <a:lstStyle/>
        <a:p>
          <a:endParaRPr lang="en-PH"/>
        </a:p>
      </dgm:t>
    </dgm:pt>
    <dgm:pt modelId="{162469EA-8356-4D49-BE76-25A33875FDC8}" type="pres">
      <dgm:prSet presAssocID="{B1CF7136-12E0-40BE-803D-1D56C3D35537}" presName="Name0" presStyleCnt="0">
        <dgm:presLayoutVars>
          <dgm:dir/>
          <dgm:resizeHandles val="exact"/>
        </dgm:presLayoutVars>
      </dgm:prSet>
      <dgm:spPr/>
    </dgm:pt>
    <dgm:pt modelId="{92DD3097-AFC7-427A-8FE4-1A4FCF4F3E8D}" type="pres">
      <dgm:prSet presAssocID="{61AC58F7-49A4-47C2-A1B0-D2A214046515}" presName="node" presStyleLbl="node1" presStyleIdx="0" presStyleCnt="2">
        <dgm:presLayoutVars>
          <dgm:bulletEnabled val="1"/>
        </dgm:presLayoutVars>
      </dgm:prSet>
      <dgm:spPr/>
    </dgm:pt>
    <dgm:pt modelId="{F7DA59C9-21EF-4F8C-B657-C2956A66E6FC}" type="pres">
      <dgm:prSet presAssocID="{C90A650C-2292-4091-A690-2A6220C1B5AA}" presName="sibTrans" presStyleCnt="0"/>
      <dgm:spPr/>
    </dgm:pt>
    <dgm:pt modelId="{4881C138-19DE-47FA-B3C4-A109871915DA}" type="pres">
      <dgm:prSet presAssocID="{3958070C-81ED-4E37-BDBA-4274123EF914}" presName="node" presStyleLbl="node1" presStyleIdx="1" presStyleCnt="2">
        <dgm:presLayoutVars>
          <dgm:bulletEnabled val="1"/>
        </dgm:presLayoutVars>
      </dgm:prSet>
      <dgm:spPr/>
    </dgm:pt>
  </dgm:ptLst>
  <dgm:cxnLst>
    <dgm:cxn modelId="{1471EE08-EDD0-42D1-8BCE-D2B4ED191983}" type="presOf" srcId="{B1CF7136-12E0-40BE-803D-1D56C3D35537}" destId="{162469EA-8356-4D49-BE76-25A33875FDC8}" srcOrd="0" destOrd="0" presId="urn:microsoft.com/office/officeart/2005/8/layout/hList6"/>
    <dgm:cxn modelId="{5D6AD22A-73CB-4242-B989-B974B94856C2}" srcId="{B1CF7136-12E0-40BE-803D-1D56C3D35537}" destId="{3958070C-81ED-4E37-BDBA-4274123EF914}" srcOrd="1" destOrd="0" parTransId="{F7B7AE29-A331-4E7D-94B0-03A376429A9E}" sibTransId="{B25D8375-CE7E-4779-B3AF-67A989AAE5AE}"/>
    <dgm:cxn modelId="{52C2E75B-0311-49E0-ABA4-3EEFA1F2D21F}" type="presOf" srcId="{3958070C-81ED-4E37-BDBA-4274123EF914}" destId="{4881C138-19DE-47FA-B3C4-A109871915DA}" srcOrd="0" destOrd="0" presId="urn:microsoft.com/office/officeart/2005/8/layout/hList6"/>
    <dgm:cxn modelId="{1CC9ABCA-C356-494A-9ED6-AA3B6013E8A0}" type="presOf" srcId="{61AC58F7-49A4-47C2-A1B0-D2A214046515}" destId="{92DD3097-AFC7-427A-8FE4-1A4FCF4F3E8D}" srcOrd="0" destOrd="0" presId="urn:microsoft.com/office/officeart/2005/8/layout/hList6"/>
    <dgm:cxn modelId="{42EBFDE9-9623-4403-92FD-BF6FCABF8465}" srcId="{B1CF7136-12E0-40BE-803D-1D56C3D35537}" destId="{61AC58F7-49A4-47C2-A1B0-D2A214046515}" srcOrd="0" destOrd="0" parTransId="{1CE746DE-2FC6-4E4F-8D07-A8E4C9A46CC5}" sibTransId="{C90A650C-2292-4091-A690-2A6220C1B5AA}"/>
    <dgm:cxn modelId="{1EE00CF7-FEA1-4844-901A-C3BFD3FBBC33}" type="presParOf" srcId="{162469EA-8356-4D49-BE76-25A33875FDC8}" destId="{92DD3097-AFC7-427A-8FE4-1A4FCF4F3E8D}" srcOrd="0" destOrd="0" presId="urn:microsoft.com/office/officeart/2005/8/layout/hList6"/>
    <dgm:cxn modelId="{CE45AB65-9829-4C67-BFCC-746F74CAD4CD}" type="presParOf" srcId="{162469EA-8356-4D49-BE76-25A33875FDC8}" destId="{F7DA59C9-21EF-4F8C-B657-C2956A66E6FC}" srcOrd="1" destOrd="0" presId="urn:microsoft.com/office/officeart/2005/8/layout/hList6"/>
    <dgm:cxn modelId="{55CD4973-B01F-46D5-AE01-3668B0D2083E}" type="presParOf" srcId="{162469EA-8356-4D49-BE76-25A33875FDC8}" destId="{4881C138-19DE-47FA-B3C4-A109871915DA}"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07262AE-730F-4F24-B5E7-0DF348E0A9E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264AEE22-9960-43E3-9C6F-0B0064A8C94D}">
      <dgm:prSet phldrT="[Text]" custT="1"/>
      <dgm:spPr/>
      <dgm:t>
        <a:bodyPr/>
        <a:lstStyle/>
        <a:p>
          <a:r>
            <a:rPr lang="en-US" sz="1800" dirty="0"/>
            <a:t>Disposable</a:t>
          </a:r>
        </a:p>
      </dgm:t>
    </dgm:pt>
    <dgm:pt modelId="{91FE9AC6-8501-477F-8561-4C8A6D7D606F}" type="parTrans" cxnId="{2CE2C4F1-0783-4DEB-8FD4-10917909B52E}">
      <dgm:prSet/>
      <dgm:spPr/>
      <dgm:t>
        <a:bodyPr/>
        <a:lstStyle/>
        <a:p>
          <a:endParaRPr lang="en-US"/>
        </a:p>
      </dgm:t>
    </dgm:pt>
    <dgm:pt modelId="{EB3EAA03-BEFF-4FDF-ACE3-A553779D31C7}" type="sibTrans" cxnId="{2CE2C4F1-0783-4DEB-8FD4-10917909B52E}">
      <dgm:prSet/>
      <dgm:spPr/>
      <dgm:t>
        <a:bodyPr/>
        <a:lstStyle/>
        <a:p>
          <a:endParaRPr lang="en-US"/>
        </a:p>
      </dgm:t>
    </dgm:pt>
    <dgm:pt modelId="{CAA9EB97-8336-4166-AA7A-B2C7C0F30B75}">
      <dgm:prSet custT="1"/>
      <dgm:spPr/>
      <dgm:t>
        <a:bodyPr/>
        <a:lstStyle/>
        <a:p>
          <a:r>
            <a:rPr lang="en-US" sz="1800"/>
            <a:t>Reusable</a:t>
          </a:r>
          <a:endParaRPr lang="en-US" sz="1800" dirty="0"/>
        </a:p>
      </dgm:t>
    </dgm:pt>
    <dgm:pt modelId="{FD44E075-C2C8-4E1C-B289-44DE1BE2B72D}" type="parTrans" cxnId="{6B8E6E4E-ED86-4D09-AA2D-6985370131C7}">
      <dgm:prSet/>
      <dgm:spPr/>
      <dgm:t>
        <a:bodyPr/>
        <a:lstStyle/>
        <a:p>
          <a:endParaRPr lang="en-US"/>
        </a:p>
      </dgm:t>
    </dgm:pt>
    <dgm:pt modelId="{69D27BF1-1586-4C91-8500-4D3312192AE6}" type="sibTrans" cxnId="{6B8E6E4E-ED86-4D09-AA2D-6985370131C7}">
      <dgm:prSet/>
      <dgm:spPr/>
      <dgm:t>
        <a:bodyPr/>
        <a:lstStyle/>
        <a:p>
          <a:endParaRPr lang="en-US"/>
        </a:p>
      </dgm:t>
    </dgm:pt>
    <dgm:pt modelId="{1CCB28A7-E77E-429A-BD16-1692D649B8AB}" type="pres">
      <dgm:prSet presAssocID="{207262AE-730F-4F24-B5E7-0DF348E0A9E8}" presName="Name0" presStyleCnt="0">
        <dgm:presLayoutVars>
          <dgm:dir/>
          <dgm:resizeHandles val="exact"/>
        </dgm:presLayoutVars>
      </dgm:prSet>
      <dgm:spPr/>
    </dgm:pt>
    <dgm:pt modelId="{B078B1D4-9554-4880-9139-5816255E0D3F}" type="pres">
      <dgm:prSet presAssocID="{264AEE22-9960-43E3-9C6F-0B0064A8C94D}" presName="node" presStyleLbl="node1" presStyleIdx="0" presStyleCnt="2">
        <dgm:presLayoutVars>
          <dgm:bulletEnabled val="1"/>
        </dgm:presLayoutVars>
      </dgm:prSet>
      <dgm:spPr/>
    </dgm:pt>
    <dgm:pt modelId="{EF56895F-B26C-4ACE-866F-C649D7F8697B}" type="pres">
      <dgm:prSet presAssocID="{EB3EAA03-BEFF-4FDF-ACE3-A553779D31C7}" presName="sibTrans" presStyleCnt="0"/>
      <dgm:spPr/>
    </dgm:pt>
    <dgm:pt modelId="{82298924-CF28-4FC4-A1E1-929FD37F964D}" type="pres">
      <dgm:prSet presAssocID="{CAA9EB97-8336-4166-AA7A-B2C7C0F30B75}" presName="node" presStyleLbl="node1" presStyleIdx="1" presStyleCnt="2">
        <dgm:presLayoutVars>
          <dgm:bulletEnabled val="1"/>
        </dgm:presLayoutVars>
      </dgm:prSet>
      <dgm:spPr/>
    </dgm:pt>
  </dgm:ptLst>
  <dgm:cxnLst>
    <dgm:cxn modelId="{6B8E6E4E-ED86-4D09-AA2D-6985370131C7}" srcId="{207262AE-730F-4F24-B5E7-0DF348E0A9E8}" destId="{CAA9EB97-8336-4166-AA7A-B2C7C0F30B75}" srcOrd="1" destOrd="0" parTransId="{FD44E075-C2C8-4E1C-B289-44DE1BE2B72D}" sibTransId="{69D27BF1-1586-4C91-8500-4D3312192AE6}"/>
    <dgm:cxn modelId="{8DC1AB54-3AC0-4450-B4E5-82EEFB9DBF33}" type="presOf" srcId="{264AEE22-9960-43E3-9C6F-0B0064A8C94D}" destId="{B078B1D4-9554-4880-9139-5816255E0D3F}" srcOrd="0" destOrd="0" presId="urn:microsoft.com/office/officeart/2005/8/layout/hList6"/>
    <dgm:cxn modelId="{B43370AD-AE08-4ECC-9FA3-965F027DF74A}" type="presOf" srcId="{207262AE-730F-4F24-B5E7-0DF348E0A9E8}" destId="{1CCB28A7-E77E-429A-BD16-1692D649B8AB}" srcOrd="0" destOrd="0" presId="urn:microsoft.com/office/officeart/2005/8/layout/hList6"/>
    <dgm:cxn modelId="{619274B3-37F5-4308-9EC3-171C319DB8A3}" type="presOf" srcId="{CAA9EB97-8336-4166-AA7A-B2C7C0F30B75}" destId="{82298924-CF28-4FC4-A1E1-929FD37F964D}" srcOrd="0" destOrd="0" presId="urn:microsoft.com/office/officeart/2005/8/layout/hList6"/>
    <dgm:cxn modelId="{2CE2C4F1-0783-4DEB-8FD4-10917909B52E}" srcId="{207262AE-730F-4F24-B5E7-0DF348E0A9E8}" destId="{264AEE22-9960-43E3-9C6F-0B0064A8C94D}" srcOrd="0" destOrd="0" parTransId="{91FE9AC6-8501-477F-8561-4C8A6D7D606F}" sibTransId="{EB3EAA03-BEFF-4FDF-ACE3-A553779D31C7}"/>
    <dgm:cxn modelId="{172F20F3-9F65-404D-AE0A-EC0383A4863E}" type="presParOf" srcId="{1CCB28A7-E77E-429A-BD16-1692D649B8AB}" destId="{B078B1D4-9554-4880-9139-5816255E0D3F}" srcOrd="0" destOrd="0" presId="urn:microsoft.com/office/officeart/2005/8/layout/hList6"/>
    <dgm:cxn modelId="{83A57C8F-8C03-4D5E-9CAE-91530B7DAA86}" type="presParOf" srcId="{1CCB28A7-E77E-429A-BD16-1692D649B8AB}" destId="{EF56895F-B26C-4ACE-866F-C649D7F8697B}" srcOrd="1" destOrd="0" presId="urn:microsoft.com/office/officeart/2005/8/layout/hList6"/>
    <dgm:cxn modelId="{41DEFF55-430D-4B0B-AAF5-C2CC95443BA1}" type="presParOf" srcId="{1CCB28A7-E77E-429A-BD16-1692D649B8AB}" destId="{82298924-CF28-4FC4-A1E1-929FD37F964D}"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FB63C-26C3-4B60-974C-080CE6880F4E}">
      <dsp:nvSpPr>
        <dsp:cNvPr id="0" name=""/>
        <dsp:cNvSpPr/>
      </dsp:nvSpPr>
      <dsp:spPr>
        <a:xfrm>
          <a:off x="0" y="2834067"/>
          <a:ext cx="9769933" cy="46495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If you reapplied the antiseptic, wash it off after five minutes and then re-dress the wound</a:t>
          </a:r>
        </a:p>
      </dsp:txBody>
      <dsp:txXfrm>
        <a:off x="0" y="2834067"/>
        <a:ext cx="9769933" cy="464952"/>
      </dsp:txXfrm>
    </dsp:sp>
    <dsp:sp modelId="{AAF74DA7-1F31-4486-B436-4381D8E2CA7A}">
      <dsp:nvSpPr>
        <dsp:cNvPr id="0" name=""/>
        <dsp:cNvSpPr/>
      </dsp:nvSpPr>
      <dsp:spPr>
        <a:xfrm rot="10800000">
          <a:off x="0" y="2125945"/>
          <a:ext cx="9769933" cy="715096"/>
        </a:xfrm>
        <a:prstGeom prst="upArrowCallou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Change the dressing according to the manufacturer’s instructions </a:t>
          </a:r>
        </a:p>
      </dsp:txBody>
      <dsp:txXfrm rot="10800000">
        <a:off x="0" y="2125945"/>
        <a:ext cx="9769933" cy="464648"/>
      </dsp:txXfrm>
    </dsp:sp>
    <dsp:sp modelId="{A4138735-C8D8-48E0-9938-9DC82AD602A6}">
      <dsp:nvSpPr>
        <dsp:cNvPr id="0" name=""/>
        <dsp:cNvSpPr/>
      </dsp:nvSpPr>
      <dsp:spPr>
        <a:xfrm rot="10800000">
          <a:off x="0" y="1417822"/>
          <a:ext cx="9769933" cy="715096"/>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 a non-stick sterile dressing to cover the wound </a:t>
          </a:r>
        </a:p>
      </dsp:txBody>
      <dsp:txXfrm rot="10800000">
        <a:off x="0" y="1417822"/>
        <a:ext cx="9769933" cy="464648"/>
      </dsp:txXfrm>
    </dsp:sp>
    <dsp:sp modelId="{44234F8D-142E-4915-9A56-8B51C1521CB2}">
      <dsp:nvSpPr>
        <dsp:cNvPr id="0" name=""/>
        <dsp:cNvSpPr/>
      </dsp:nvSpPr>
      <dsp:spPr>
        <a:xfrm rot="10800000">
          <a:off x="0" y="709700"/>
          <a:ext cx="9769933" cy="715096"/>
        </a:xfrm>
        <a:prstGeom prst="upArrowCallou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Use an antiseptic such as Betadine</a:t>
          </a:r>
        </a:p>
      </dsp:txBody>
      <dsp:txXfrm rot="10800000">
        <a:off x="0" y="709700"/>
        <a:ext cx="9769933" cy="464648"/>
      </dsp:txXfrm>
    </dsp:sp>
    <dsp:sp modelId="{31360025-16ED-4ED9-9506-33B2A36B6F55}">
      <dsp:nvSpPr>
        <dsp:cNvPr id="0" name=""/>
        <dsp:cNvSpPr/>
      </dsp:nvSpPr>
      <dsp:spPr>
        <a:xfrm rot="10800000">
          <a:off x="0" y="1577"/>
          <a:ext cx="9769933" cy="715096"/>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Make sure that the wound is clean</a:t>
          </a:r>
        </a:p>
      </dsp:txBody>
      <dsp:txXfrm rot="10800000">
        <a:off x="0" y="1577"/>
        <a:ext cx="9769933" cy="4646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864AF-F8C0-43DF-9A83-EF758D4ABA24}">
      <dsp:nvSpPr>
        <dsp:cNvPr id="0" name=""/>
        <dsp:cNvSpPr/>
      </dsp:nvSpPr>
      <dsp:spPr>
        <a:xfrm>
          <a:off x="0" y="0"/>
          <a:ext cx="8573927" cy="112068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Clr>
              <a:srgbClr val="1C96D3"/>
            </a:buClr>
            <a:buFont typeface="+mj-lt"/>
            <a:buNone/>
          </a:pPr>
          <a:r>
            <a:rPr lang="en-US" sz="2100" kern="1200" dirty="0"/>
            <a:t>Remove goggles or face shield from the back by lifting the headband and without touching the front of the goggles or face shield.</a:t>
          </a:r>
        </a:p>
      </dsp:txBody>
      <dsp:txXfrm>
        <a:off x="32824" y="32824"/>
        <a:ext cx="7364624" cy="1055033"/>
      </dsp:txXfrm>
    </dsp:sp>
    <dsp:sp modelId="{DC3D70D2-EE2D-48AE-AE8C-D3920703DD06}">
      <dsp:nvSpPr>
        <dsp:cNvPr id="0" name=""/>
        <dsp:cNvSpPr/>
      </dsp:nvSpPr>
      <dsp:spPr>
        <a:xfrm>
          <a:off x="756523" y="1307461"/>
          <a:ext cx="8573927" cy="1120681"/>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Place reusable items in the designated receptacle for reprocessing. Otherwise, discard it in a waste container.</a:t>
          </a:r>
        </a:p>
      </dsp:txBody>
      <dsp:txXfrm>
        <a:off x="789347" y="1340285"/>
        <a:ext cx="7023314" cy="1055033"/>
      </dsp:txXfrm>
    </dsp:sp>
    <dsp:sp modelId="{223442C3-430A-4F4A-B21F-F66E4DD4C2C2}">
      <dsp:nvSpPr>
        <dsp:cNvPr id="0" name=""/>
        <dsp:cNvSpPr/>
      </dsp:nvSpPr>
      <dsp:spPr>
        <a:xfrm>
          <a:off x="1513046" y="2614922"/>
          <a:ext cx="8573927" cy="112068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Perform hand hygiene afterwards if hands become contaminated during PPE removal.</a:t>
          </a:r>
        </a:p>
      </dsp:txBody>
      <dsp:txXfrm>
        <a:off x="1545870" y="2647746"/>
        <a:ext cx="7023314" cy="1055033"/>
      </dsp:txXfrm>
    </dsp:sp>
    <dsp:sp modelId="{CEE9B913-E283-4980-88AF-17DCEE6A81D5}">
      <dsp:nvSpPr>
        <dsp:cNvPr id="0" name=""/>
        <dsp:cNvSpPr/>
      </dsp:nvSpPr>
      <dsp:spPr>
        <a:xfrm>
          <a:off x="7845485" y="849849"/>
          <a:ext cx="728442" cy="728442"/>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009384" y="849849"/>
        <a:ext cx="400644" cy="548153"/>
      </dsp:txXfrm>
    </dsp:sp>
    <dsp:sp modelId="{AC0212C9-039F-43E6-974F-66DF3573F934}">
      <dsp:nvSpPr>
        <dsp:cNvPr id="0" name=""/>
        <dsp:cNvSpPr/>
      </dsp:nvSpPr>
      <dsp:spPr>
        <a:xfrm>
          <a:off x="8602008" y="2149840"/>
          <a:ext cx="728442" cy="728442"/>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765907" y="2149840"/>
        <a:ext cx="400644" cy="5481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8EFED-4749-40EE-B44A-E74C08154579}">
      <dsp:nvSpPr>
        <dsp:cNvPr id="0" name=""/>
        <dsp:cNvSpPr/>
      </dsp:nvSpPr>
      <dsp:spPr>
        <a:xfrm>
          <a:off x="2933" y="60973"/>
          <a:ext cx="2326888" cy="139613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Plastic apron</a:t>
          </a:r>
          <a:endParaRPr lang="en-PH" sz="2200" kern="1200"/>
        </a:p>
      </dsp:txBody>
      <dsp:txXfrm>
        <a:off x="2933" y="60973"/>
        <a:ext cx="2326888" cy="1396133"/>
      </dsp:txXfrm>
    </dsp:sp>
    <dsp:sp modelId="{AAC1E6EE-CC1E-4A61-AAF5-B1F4698136E1}">
      <dsp:nvSpPr>
        <dsp:cNvPr id="0" name=""/>
        <dsp:cNvSpPr/>
      </dsp:nvSpPr>
      <dsp:spPr>
        <a:xfrm>
          <a:off x="2562510" y="60973"/>
          <a:ext cx="2326888" cy="1396133"/>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Gown</a:t>
          </a:r>
          <a:endParaRPr lang="en-PH" sz="2200" kern="1200"/>
        </a:p>
      </dsp:txBody>
      <dsp:txXfrm>
        <a:off x="2562510" y="60973"/>
        <a:ext cx="2326888" cy="1396133"/>
      </dsp:txXfrm>
    </dsp:sp>
    <dsp:sp modelId="{981F0FE4-127E-4A4A-A265-90DB9F108F01}">
      <dsp:nvSpPr>
        <dsp:cNvPr id="0" name=""/>
        <dsp:cNvSpPr/>
      </dsp:nvSpPr>
      <dsp:spPr>
        <a:xfrm>
          <a:off x="5122087" y="60973"/>
          <a:ext cx="2326888" cy="1396133"/>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Full body gown</a:t>
          </a:r>
          <a:endParaRPr lang="en-PH" sz="2200" kern="1200"/>
        </a:p>
      </dsp:txBody>
      <dsp:txXfrm>
        <a:off x="5122087" y="60973"/>
        <a:ext cx="2326888" cy="1396133"/>
      </dsp:txXfrm>
    </dsp:sp>
    <dsp:sp modelId="{84F7F6E4-1456-4561-839D-1E60EBB059C7}">
      <dsp:nvSpPr>
        <dsp:cNvPr id="0" name=""/>
        <dsp:cNvSpPr/>
      </dsp:nvSpPr>
      <dsp:spPr>
        <a:xfrm>
          <a:off x="7681664" y="60973"/>
          <a:ext cx="2326888" cy="139613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Sterile gown</a:t>
          </a:r>
          <a:endParaRPr lang="en-PH" sz="2200" kern="1200"/>
        </a:p>
      </dsp:txBody>
      <dsp:txXfrm>
        <a:off x="7681664" y="60973"/>
        <a:ext cx="2326888" cy="13961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0175E-3FCA-42E6-803C-F07F6CBF6E5A}">
      <dsp:nvSpPr>
        <dsp:cNvPr id="0" name=""/>
        <dsp:cNvSpPr/>
      </dsp:nvSpPr>
      <dsp:spPr>
        <a:xfrm>
          <a:off x="0" y="1840"/>
          <a:ext cx="10086974" cy="94129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Wet or soak a fresh cleaning cloth in the environmental cleaning solution.</a:t>
          </a:r>
        </a:p>
      </dsp:txBody>
      <dsp:txXfrm>
        <a:off x="27570" y="29410"/>
        <a:ext cx="10031834" cy="886154"/>
      </dsp:txXfrm>
    </dsp:sp>
    <dsp:sp modelId="{E8D57769-1BF5-4660-924C-FD8C6FFC8E3C}">
      <dsp:nvSpPr>
        <dsp:cNvPr id="0" name=""/>
        <dsp:cNvSpPr/>
      </dsp:nvSpPr>
      <dsp:spPr>
        <a:xfrm rot="5400000">
          <a:off x="4866994" y="966666"/>
          <a:ext cx="352985" cy="42358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6412" y="1001965"/>
        <a:ext cx="254150" cy="247090"/>
      </dsp:txXfrm>
    </dsp:sp>
    <dsp:sp modelId="{AC618345-9563-4F29-9CE3-299AC168F573}">
      <dsp:nvSpPr>
        <dsp:cNvPr id="0" name=""/>
        <dsp:cNvSpPr/>
      </dsp:nvSpPr>
      <dsp:spPr>
        <a:xfrm>
          <a:off x="0" y="1413781"/>
          <a:ext cx="10086974" cy="941294"/>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Fold the cleaning cloth in half until it is about the size of your hand. This will ensure that you can use all of the surface area efficiently.</a:t>
          </a:r>
        </a:p>
      </dsp:txBody>
      <dsp:txXfrm>
        <a:off x="27570" y="1441351"/>
        <a:ext cx="10031834" cy="886154"/>
      </dsp:txXfrm>
    </dsp:sp>
    <dsp:sp modelId="{5AC813E5-97BE-4822-9B3B-3F4AADB29DBF}">
      <dsp:nvSpPr>
        <dsp:cNvPr id="0" name=""/>
        <dsp:cNvSpPr/>
      </dsp:nvSpPr>
      <dsp:spPr>
        <a:xfrm rot="5400000">
          <a:off x="4866994" y="2378607"/>
          <a:ext cx="352985" cy="423582"/>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6412" y="2413906"/>
        <a:ext cx="254150" cy="247090"/>
      </dsp:txXfrm>
    </dsp:sp>
    <dsp:sp modelId="{852CE3FB-A5A7-410D-8CAF-C1E48382CB8D}">
      <dsp:nvSpPr>
        <dsp:cNvPr id="0" name=""/>
        <dsp:cNvSpPr/>
      </dsp:nvSpPr>
      <dsp:spPr>
        <a:xfrm>
          <a:off x="0" y="2825722"/>
          <a:ext cx="10086974" cy="94129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Wipe surfaces using the general strategies as above (e.g., clean to dirty, high to low, systematic manner), making sure to use mechanical action and making sure that the surface is thoroughly wetted to allow required contact time.</a:t>
          </a:r>
        </a:p>
      </dsp:txBody>
      <dsp:txXfrm>
        <a:off x="27570" y="2853292"/>
        <a:ext cx="10031834" cy="88615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992DE-9B53-4055-9B30-D7AAE16BA8C3}">
      <dsp:nvSpPr>
        <dsp:cNvPr id="0" name=""/>
        <dsp:cNvSpPr/>
      </dsp:nvSpPr>
      <dsp:spPr>
        <a:xfrm>
          <a:off x="0" y="4782"/>
          <a:ext cx="10086974" cy="98022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Regularly rotate and unfold the cleaning cloth to use all of the sides.</a:t>
          </a:r>
        </a:p>
      </dsp:txBody>
      <dsp:txXfrm>
        <a:off x="28710" y="33492"/>
        <a:ext cx="10029554" cy="922802"/>
      </dsp:txXfrm>
    </dsp:sp>
    <dsp:sp modelId="{BC9794A4-FF29-41DD-A4BE-F80C547E7531}">
      <dsp:nvSpPr>
        <dsp:cNvPr id="0" name=""/>
        <dsp:cNvSpPr/>
      </dsp:nvSpPr>
      <dsp:spPr>
        <a:xfrm rot="5400000">
          <a:off x="4859695" y="1009510"/>
          <a:ext cx="367583" cy="44110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1157" y="1046269"/>
        <a:ext cx="264660" cy="257308"/>
      </dsp:txXfrm>
    </dsp:sp>
    <dsp:sp modelId="{0BA23DC2-79E1-4532-90CF-B1D832F4226D}">
      <dsp:nvSpPr>
        <dsp:cNvPr id="0" name=""/>
        <dsp:cNvSpPr/>
      </dsp:nvSpPr>
      <dsp:spPr>
        <a:xfrm>
          <a:off x="0" y="1475116"/>
          <a:ext cx="10086974" cy="98022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When all of the sides of the cloth have been used or when it is no longer saturated with solution, dispose of the cleaning cloth or store it for reprocessing.</a:t>
          </a:r>
        </a:p>
      </dsp:txBody>
      <dsp:txXfrm>
        <a:off x="28710" y="1503826"/>
        <a:ext cx="10029554" cy="922802"/>
      </dsp:txXfrm>
    </dsp:sp>
    <dsp:sp modelId="{4A1D0D81-AC2B-4AAE-A270-85998AB4CE9D}">
      <dsp:nvSpPr>
        <dsp:cNvPr id="0" name=""/>
        <dsp:cNvSpPr/>
      </dsp:nvSpPr>
      <dsp:spPr>
        <a:xfrm rot="5400000">
          <a:off x="4859695" y="2479844"/>
          <a:ext cx="367583" cy="441100"/>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11157" y="2516603"/>
        <a:ext cx="264660" cy="257308"/>
      </dsp:txXfrm>
    </dsp:sp>
    <dsp:sp modelId="{6CC217DB-4FCF-4904-9BB1-BF85F0A6FECA}">
      <dsp:nvSpPr>
        <dsp:cNvPr id="0" name=""/>
        <dsp:cNvSpPr/>
      </dsp:nvSpPr>
      <dsp:spPr>
        <a:xfrm>
          <a:off x="0" y="2945450"/>
          <a:ext cx="10086974" cy="884611"/>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Repeat the first step.</a:t>
          </a:r>
        </a:p>
      </dsp:txBody>
      <dsp:txXfrm>
        <a:off x="25909" y="2971359"/>
        <a:ext cx="10035156" cy="83279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A82D7-9E13-4F2A-91FE-05B1AA868B1A}">
      <dsp:nvSpPr>
        <dsp:cNvPr id="0" name=""/>
        <dsp:cNvSpPr/>
      </dsp:nvSpPr>
      <dsp:spPr>
        <a:xfrm>
          <a:off x="0" y="3018307"/>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C2A8E2-359A-40B3-81E4-7188F8201711}">
      <dsp:nvSpPr>
        <dsp:cNvPr id="0" name=""/>
        <dsp:cNvSpPr/>
      </dsp:nvSpPr>
      <dsp:spPr>
        <a:xfrm>
          <a:off x="0" y="1996011"/>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C053D8-671C-49E7-A9E4-B225BC4C0E33}">
      <dsp:nvSpPr>
        <dsp:cNvPr id="0" name=""/>
        <dsp:cNvSpPr/>
      </dsp:nvSpPr>
      <dsp:spPr>
        <a:xfrm>
          <a:off x="0" y="973716"/>
          <a:ext cx="1008697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C5402D-6950-4820-9B8F-E6A8F4577B22}">
      <dsp:nvSpPr>
        <dsp:cNvPr id="0" name=""/>
        <dsp:cNvSpPr/>
      </dsp:nvSpPr>
      <dsp:spPr>
        <a:xfrm>
          <a:off x="2622613" y="101"/>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puncture to the skin or mucous membranes.</a:t>
          </a:r>
        </a:p>
      </dsp:txBody>
      <dsp:txXfrm>
        <a:off x="2622613" y="101"/>
        <a:ext cx="7464361" cy="973614"/>
      </dsp:txXfrm>
    </dsp:sp>
    <dsp:sp modelId="{A088EAAE-FBF8-44AE-8325-8AC5F8478A30}">
      <dsp:nvSpPr>
        <dsp:cNvPr id="0" name=""/>
        <dsp:cNvSpPr/>
      </dsp:nvSpPr>
      <dsp:spPr>
        <a:xfrm>
          <a:off x="0" y="101"/>
          <a:ext cx="2622613" cy="973614"/>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Critical equipment</a:t>
          </a:r>
        </a:p>
      </dsp:txBody>
      <dsp:txXfrm>
        <a:off x="47536" y="47637"/>
        <a:ext cx="2527541" cy="926078"/>
      </dsp:txXfrm>
    </dsp:sp>
    <dsp:sp modelId="{77B46EE8-D99F-44AE-B07C-6CFBF34D5D2F}">
      <dsp:nvSpPr>
        <dsp:cNvPr id="0" name=""/>
        <dsp:cNvSpPr/>
      </dsp:nvSpPr>
      <dsp:spPr>
        <a:xfrm>
          <a:off x="2622613" y="1022397"/>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make contact with the mucous membranes or non-intact skin.</a:t>
          </a:r>
        </a:p>
      </dsp:txBody>
      <dsp:txXfrm>
        <a:off x="2622613" y="1022397"/>
        <a:ext cx="7464361" cy="973614"/>
      </dsp:txXfrm>
    </dsp:sp>
    <dsp:sp modelId="{4D9311C8-456A-4D61-91BE-DE9ECD822537}">
      <dsp:nvSpPr>
        <dsp:cNvPr id="0" name=""/>
        <dsp:cNvSpPr/>
      </dsp:nvSpPr>
      <dsp:spPr>
        <a:xfrm>
          <a:off x="0" y="1022397"/>
          <a:ext cx="2622613" cy="973614"/>
        </a:xfrm>
        <a:prstGeom prst="round2SameRect">
          <a:avLst>
            <a:gd name="adj1" fmla="val 16670"/>
            <a:gd name="adj2" fmla="val 0"/>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Semi-critical equipment</a:t>
          </a:r>
        </a:p>
      </dsp:txBody>
      <dsp:txXfrm>
        <a:off x="47536" y="1069933"/>
        <a:ext cx="2527541" cy="926078"/>
      </dsp:txXfrm>
    </dsp:sp>
    <dsp:sp modelId="{A05DD444-9AFA-4D6C-92D1-1C4545AAA69C}">
      <dsp:nvSpPr>
        <dsp:cNvPr id="0" name=""/>
        <dsp:cNvSpPr/>
      </dsp:nvSpPr>
      <dsp:spPr>
        <a:xfrm>
          <a:off x="2622613" y="2044692"/>
          <a:ext cx="7464361" cy="973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3000"/>
            </a:lnSpc>
            <a:spcBef>
              <a:spcPct val="0"/>
            </a:spcBef>
            <a:spcAft>
              <a:spcPts val="600"/>
            </a:spcAft>
            <a:buNone/>
          </a:pPr>
          <a:r>
            <a:rPr lang="en-AU" sz="2000" kern="1200" dirty="0">
              <a:solidFill>
                <a:schemeClr val="tx1">
                  <a:lumMod val="75000"/>
                  <a:lumOff val="25000"/>
                </a:schemeClr>
              </a:solidFill>
            </a:rPr>
            <a:t>These are frequently touched by healthcare workers and patients, and often shared between patients.</a:t>
          </a:r>
        </a:p>
      </dsp:txBody>
      <dsp:txXfrm>
        <a:off x="2622613" y="2044692"/>
        <a:ext cx="7464361" cy="973614"/>
      </dsp:txXfrm>
    </dsp:sp>
    <dsp:sp modelId="{D621E668-C612-4630-B8BC-F45A1F4E3350}">
      <dsp:nvSpPr>
        <dsp:cNvPr id="0" name=""/>
        <dsp:cNvSpPr/>
      </dsp:nvSpPr>
      <dsp:spPr>
        <a:xfrm>
          <a:off x="0" y="2044692"/>
          <a:ext cx="2622613" cy="973614"/>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3000"/>
            </a:lnSpc>
            <a:spcBef>
              <a:spcPct val="0"/>
            </a:spcBef>
            <a:spcAft>
              <a:spcPts val="600"/>
            </a:spcAft>
            <a:buNone/>
          </a:pPr>
          <a:r>
            <a:rPr lang="en-AU" sz="2000" kern="1200" dirty="0">
              <a:solidFill>
                <a:schemeClr val="bg1"/>
              </a:solidFill>
            </a:rPr>
            <a:t>Non-critical equipment</a:t>
          </a:r>
        </a:p>
      </dsp:txBody>
      <dsp:txXfrm>
        <a:off x="47536" y="2092228"/>
        <a:ext cx="2527541" cy="92607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0C485-C070-4E01-9023-85F199281B1B}">
      <dsp:nvSpPr>
        <dsp:cNvPr id="0" name=""/>
        <dsp:cNvSpPr/>
      </dsp:nvSpPr>
      <dsp:spPr>
        <a:xfrm>
          <a:off x="0" y="436"/>
          <a:ext cx="10086974" cy="83051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Wear appropriate PPE</a:t>
          </a:r>
        </a:p>
      </dsp:txBody>
      <dsp:txXfrm>
        <a:off x="24325" y="24761"/>
        <a:ext cx="10038324" cy="781867"/>
      </dsp:txXfrm>
    </dsp:sp>
    <dsp:sp modelId="{D9AEBC81-9046-4B85-9C17-1552AC2075EE}">
      <dsp:nvSpPr>
        <dsp:cNvPr id="0" name=""/>
        <dsp:cNvSpPr/>
      </dsp:nvSpPr>
      <dsp:spPr>
        <a:xfrm rot="5400000">
          <a:off x="4738896" y="871566"/>
          <a:ext cx="609181" cy="73101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824181" y="932484"/>
        <a:ext cx="438611" cy="426427"/>
      </dsp:txXfrm>
    </dsp:sp>
    <dsp:sp modelId="{A3A73D76-9254-4786-B9A7-369864293BEC}">
      <dsp:nvSpPr>
        <dsp:cNvPr id="0" name=""/>
        <dsp:cNvSpPr/>
      </dsp:nvSpPr>
      <dsp:spPr>
        <a:xfrm>
          <a:off x="0" y="1643195"/>
          <a:ext cx="10086974" cy="1624483"/>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Confine the spill and wipe it up immediately with absorbent towels, cloths, or absorbent granules that are spread over the spill to solidify the blood or body fluid.  These should then be disposed of as infectious waste afterwards.</a:t>
          </a:r>
        </a:p>
      </dsp:txBody>
      <dsp:txXfrm>
        <a:off x="47579" y="1690774"/>
        <a:ext cx="9991816" cy="15293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594396-26F2-4522-8302-A231955CA80D}">
      <dsp:nvSpPr>
        <dsp:cNvPr id="0" name=""/>
        <dsp:cNvSpPr/>
      </dsp:nvSpPr>
      <dsp:spPr>
        <a:xfrm>
          <a:off x="0" y="0"/>
          <a:ext cx="10086975" cy="83036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Clean thoroughly using neutral detergent and warm water solution.</a:t>
          </a:r>
        </a:p>
      </dsp:txBody>
      <dsp:txXfrm>
        <a:off x="24321" y="24321"/>
        <a:ext cx="10038333" cy="781724"/>
      </dsp:txXfrm>
    </dsp:sp>
    <dsp:sp modelId="{34A23979-6451-4E88-8807-B060715DA633}">
      <dsp:nvSpPr>
        <dsp:cNvPr id="0" name=""/>
        <dsp:cNvSpPr/>
      </dsp:nvSpPr>
      <dsp:spPr>
        <a:xfrm rot="5400000">
          <a:off x="4886652" y="852647"/>
          <a:ext cx="313670" cy="37366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31389" y="882644"/>
        <a:ext cx="224198" cy="219569"/>
      </dsp:txXfrm>
    </dsp:sp>
    <dsp:sp modelId="{F15E9B42-E99B-42F5-8A5F-ED32D21E3F3A}">
      <dsp:nvSpPr>
        <dsp:cNvPr id="0" name=""/>
        <dsp:cNvSpPr/>
      </dsp:nvSpPr>
      <dsp:spPr>
        <a:xfrm>
          <a:off x="0" y="1248593"/>
          <a:ext cx="10086975" cy="830366"/>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Disinfect by using a facility-approved intermediate-level disinfectant.</a:t>
          </a:r>
        </a:p>
      </dsp:txBody>
      <dsp:txXfrm>
        <a:off x="24321" y="1272914"/>
        <a:ext cx="10038333" cy="781724"/>
      </dsp:txXfrm>
    </dsp:sp>
    <dsp:sp modelId="{C077C865-748D-40F4-A0D7-2C68919F6BF9}">
      <dsp:nvSpPr>
        <dsp:cNvPr id="0" name=""/>
        <dsp:cNvSpPr/>
      </dsp:nvSpPr>
      <dsp:spPr>
        <a:xfrm rot="5400000">
          <a:off x="4887793" y="2099718"/>
          <a:ext cx="311387" cy="373664"/>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AU" sz="1800" kern="1200"/>
        </a:p>
      </dsp:txBody>
      <dsp:txXfrm rot="-5400000">
        <a:off x="4931388" y="2130856"/>
        <a:ext cx="224198" cy="217971"/>
      </dsp:txXfrm>
    </dsp:sp>
    <dsp:sp modelId="{4D51F724-C39F-4859-89F6-1E6BE0AA2347}">
      <dsp:nvSpPr>
        <dsp:cNvPr id="0" name=""/>
        <dsp:cNvSpPr/>
      </dsp:nvSpPr>
      <dsp:spPr>
        <a:xfrm>
          <a:off x="0" y="2494142"/>
          <a:ext cx="10086975" cy="112077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t>Immediately send all reusable supplies and equipment (e.g. cleaning cloths, mops) for reprocessing (i.e. cleaning and disinfection) after the spill is cleaned up.</a:t>
          </a:r>
        </a:p>
      </dsp:txBody>
      <dsp:txXfrm>
        <a:off x="32826" y="2526968"/>
        <a:ext cx="10021323" cy="105512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0B022-DEE2-4924-8427-AA2618FFBAA5}">
      <dsp:nvSpPr>
        <dsp:cNvPr id="0" name=""/>
        <dsp:cNvSpPr/>
      </dsp:nvSpPr>
      <dsp:spPr>
        <a:xfrm>
          <a:off x="0" y="8680"/>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Critical equipment</a:t>
          </a:r>
        </a:p>
      </dsp:txBody>
      <dsp:txXfrm>
        <a:off x="0" y="8680"/>
        <a:ext cx="2521744" cy="811800"/>
      </dsp:txXfrm>
    </dsp:sp>
    <dsp:sp modelId="{CC3CF2D5-E532-4DD7-B50F-C1801E7942EA}">
      <dsp:nvSpPr>
        <dsp:cNvPr id="0" name=""/>
        <dsp:cNvSpPr/>
      </dsp:nvSpPr>
      <dsp:spPr>
        <a:xfrm>
          <a:off x="2521743" y="8680"/>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64A3849-5B17-410D-9F30-45FC02695179}">
      <dsp:nvSpPr>
        <dsp:cNvPr id="0" name=""/>
        <dsp:cNvSpPr/>
      </dsp:nvSpPr>
      <dsp:spPr>
        <a:xfrm>
          <a:off x="3227832" y="8680"/>
          <a:ext cx="6859143" cy="81180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sterilization</a:t>
          </a:r>
        </a:p>
      </dsp:txBody>
      <dsp:txXfrm>
        <a:off x="3227832" y="8680"/>
        <a:ext cx="6859143" cy="811800"/>
      </dsp:txXfrm>
    </dsp:sp>
    <dsp:sp modelId="{9D85446F-265C-47BB-8C7B-14F3CBDCD141}">
      <dsp:nvSpPr>
        <dsp:cNvPr id="0" name=""/>
        <dsp:cNvSpPr/>
      </dsp:nvSpPr>
      <dsp:spPr>
        <a:xfrm>
          <a:off x="0" y="968080"/>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Semi-critical equipment</a:t>
          </a:r>
        </a:p>
      </dsp:txBody>
      <dsp:txXfrm>
        <a:off x="0" y="968080"/>
        <a:ext cx="2521744" cy="811800"/>
      </dsp:txXfrm>
    </dsp:sp>
    <dsp:sp modelId="{5CB3A542-6719-4227-A9B3-FE3E3EB76863}">
      <dsp:nvSpPr>
        <dsp:cNvPr id="0" name=""/>
        <dsp:cNvSpPr/>
      </dsp:nvSpPr>
      <dsp:spPr>
        <a:xfrm>
          <a:off x="2521743" y="968080"/>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1D9B2-5E37-4E0D-940D-9785435CE100}">
      <dsp:nvSpPr>
        <dsp:cNvPr id="0" name=""/>
        <dsp:cNvSpPr/>
      </dsp:nvSpPr>
      <dsp:spPr>
        <a:xfrm>
          <a:off x="3227832" y="968080"/>
          <a:ext cx="6859143" cy="811800"/>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high-level disinfection</a:t>
          </a:r>
        </a:p>
      </dsp:txBody>
      <dsp:txXfrm>
        <a:off x="3227832" y="968080"/>
        <a:ext cx="6859143" cy="811800"/>
      </dsp:txXfrm>
    </dsp:sp>
    <dsp:sp modelId="{4100D2F9-ADFF-44C2-867A-2B832BE4020F}">
      <dsp:nvSpPr>
        <dsp:cNvPr id="0" name=""/>
        <dsp:cNvSpPr/>
      </dsp:nvSpPr>
      <dsp:spPr>
        <a:xfrm>
          <a:off x="0" y="1927481"/>
          <a:ext cx="2521744" cy="811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b="0" kern="1200" dirty="0">
              <a:solidFill>
                <a:schemeClr val="tx1">
                  <a:lumMod val="75000"/>
                  <a:lumOff val="25000"/>
                </a:schemeClr>
              </a:solidFill>
            </a:rPr>
            <a:t>Non-critical equipment</a:t>
          </a:r>
        </a:p>
      </dsp:txBody>
      <dsp:txXfrm>
        <a:off x="0" y="1927481"/>
        <a:ext cx="2521744" cy="811800"/>
      </dsp:txXfrm>
    </dsp:sp>
    <dsp:sp modelId="{51734184-F1DB-4443-A86A-3BB32139E637}">
      <dsp:nvSpPr>
        <dsp:cNvPr id="0" name=""/>
        <dsp:cNvSpPr/>
      </dsp:nvSpPr>
      <dsp:spPr>
        <a:xfrm>
          <a:off x="2521743" y="1927481"/>
          <a:ext cx="504348" cy="811800"/>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CAFC79-F15E-4D10-BF02-CB96D0ACFE20}">
      <dsp:nvSpPr>
        <dsp:cNvPr id="0" name=""/>
        <dsp:cNvSpPr/>
      </dsp:nvSpPr>
      <dsp:spPr>
        <a:xfrm>
          <a:off x="3227832" y="1927481"/>
          <a:ext cx="6859143" cy="81180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Cleaning followed by low-level disinfection</a:t>
          </a:r>
          <a:endParaRPr lang="en-US" sz="1800" b="1" kern="1200" dirty="0"/>
        </a:p>
      </dsp:txBody>
      <dsp:txXfrm>
        <a:off x="3227832" y="1927481"/>
        <a:ext cx="6859143" cy="8118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FF8A3-C832-4E38-853E-FBC19CB73C17}">
      <dsp:nvSpPr>
        <dsp:cNvPr id="0" name=""/>
        <dsp:cNvSpPr/>
      </dsp:nvSpPr>
      <dsp:spPr>
        <a:xfrm rot="5400000">
          <a:off x="5261376" y="-2947187"/>
          <a:ext cx="782781" cy="6812145"/>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rPr>
            <a:t>Removes visible foreign material from a surface</a:t>
          </a:r>
        </a:p>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rPr>
            <a:t>Removes but does not kill microorganisms</a:t>
          </a:r>
        </a:p>
      </dsp:txBody>
      <dsp:txXfrm rot="-5400000">
        <a:off x="2246694" y="105707"/>
        <a:ext cx="6773933" cy="706357"/>
      </dsp:txXfrm>
    </dsp:sp>
    <dsp:sp modelId="{F27A844B-2030-456A-9189-72DD4E6E10DE}">
      <dsp:nvSpPr>
        <dsp:cNvPr id="0" name=""/>
        <dsp:cNvSpPr/>
      </dsp:nvSpPr>
      <dsp:spPr>
        <a:xfrm>
          <a:off x="0" y="0"/>
          <a:ext cx="2348114" cy="97847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Cleaning</a:t>
          </a:r>
        </a:p>
      </dsp:txBody>
      <dsp:txXfrm>
        <a:off x="47765" y="47765"/>
        <a:ext cx="2252584" cy="882947"/>
      </dsp:txXfrm>
    </dsp:sp>
    <dsp:sp modelId="{C9FD4009-961F-4EE8-A9A5-FD7138CA434E}">
      <dsp:nvSpPr>
        <dsp:cNvPr id="0" name=""/>
        <dsp:cNvSpPr/>
      </dsp:nvSpPr>
      <dsp:spPr>
        <a:xfrm rot="5400000">
          <a:off x="5261376" y="-1919786"/>
          <a:ext cx="782781" cy="6812145"/>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Uses disinfectants to remove most microorganisms</a:t>
          </a:r>
        </a:p>
      </dsp:txBody>
      <dsp:txXfrm rot="-5400000">
        <a:off x="2246694" y="1133108"/>
        <a:ext cx="6773933" cy="706357"/>
      </dsp:txXfrm>
    </dsp:sp>
    <dsp:sp modelId="{8E11D638-ABC0-4DE3-B047-672C5E02BC7B}">
      <dsp:nvSpPr>
        <dsp:cNvPr id="0" name=""/>
        <dsp:cNvSpPr/>
      </dsp:nvSpPr>
      <dsp:spPr>
        <a:xfrm>
          <a:off x="0" y="999088"/>
          <a:ext cx="2348114" cy="978477"/>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dirty="0"/>
            <a:t>Disinfecting</a:t>
          </a:r>
        </a:p>
      </dsp:txBody>
      <dsp:txXfrm>
        <a:off x="47765" y="1046853"/>
        <a:ext cx="2252584" cy="882947"/>
      </dsp:txXfrm>
    </dsp:sp>
    <dsp:sp modelId="{1A8E505E-7CC1-430A-9E1C-2C5ED2CCDD56}">
      <dsp:nvSpPr>
        <dsp:cNvPr id="0" name=""/>
        <dsp:cNvSpPr/>
      </dsp:nvSpPr>
      <dsp:spPr>
        <a:xfrm rot="5400000">
          <a:off x="5261376" y="-892385"/>
          <a:ext cx="782781" cy="6812145"/>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Eliminates all forms of microbial life</a:t>
          </a:r>
        </a:p>
        <a:p>
          <a:pPr marL="230400" lvl="1" indent="-230400" algn="l" defTabSz="800100">
            <a:lnSpc>
              <a:spcPct val="113000"/>
            </a:lnSpc>
            <a:spcBef>
              <a:spcPct val="0"/>
            </a:spcBef>
            <a:spcAft>
              <a:spcPts val="600"/>
            </a:spcAft>
            <a:buClr>
              <a:srgbClr val="1C96D3"/>
            </a:buClr>
            <a:buChar char="•"/>
          </a:pPr>
          <a:r>
            <a:rPr lang="en-US" sz="1800" kern="1200" dirty="0">
              <a:solidFill>
                <a:schemeClr val="tx1">
                  <a:lumMod val="75000"/>
                  <a:lumOff val="25000"/>
                </a:schemeClr>
              </a:solidFill>
              <a:latin typeface="Calibri" panose="020F0502020204030204"/>
              <a:ea typeface="+mn-ea"/>
              <a:cs typeface="+mn-cs"/>
            </a:rPr>
            <a:t>Can be done using physical or chemical methods</a:t>
          </a:r>
        </a:p>
      </dsp:txBody>
      <dsp:txXfrm rot="-5400000">
        <a:off x="2246694" y="2160509"/>
        <a:ext cx="6773933" cy="706357"/>
      </dsp:txXfrm>
    </dsp:sp>
    <dsp:sp modelId="{BCC34C8F-499F-4C23-983E-259443F11AC0}">
      <dsp:nvSpPr>
        <dsp:cNvPr id="0" name=""/>
        <dsp:cNvSpPr/>
      </dsp:nvSpPr>
      <dsp:spPr>
        <a:xfrm>
          <a:off x="0" y="1999601"/>
          <a:ext cx="2348114" cy="978477"/>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a:t>Sterilising</a:t>
          </a:r>
        </a:p>
      </dsp:txBody>
      <dsp:txXfrm>
        <a:off x="47765" y="2047366"/>
        <a:ext cx="2252584" cy="88294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FDB31-ED21-440E-9C86-2D6C020A2578}">
      <dsp:nvSpPr>
        <dsp:cNvPr id="0" name=""/>
        <dsp:cNvSpPr/>
      </dsp:nvSpPr>
      <dsp:spPr>
        <a:xfrm>
          <a:off x="2753" y="1475"/>
          <a:ext cx="3204029" cy="14081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Housekeeping rooms/closets</a:t>
          </a:r>
        </a:p>
      </dsp:txBody>
      <dsp:txXfrm>
        <a:off x="2753" y="1475"/>
        <a:ext cx="3204029" cy="1408137"/>
      </dsp:txXfrm>
    </dsp:sp>
    <dsp:sp modelId="{C7F12844-0E49-4B9E-918E-9C9A12BE7913}">
      <dsp:nvSpPr>
        <dsp:cNvPr id="0" name=""/>
        <dsp:cNvSpPr/>
      </dsp:nvSpPr>
      <dsp:spPr>
        <a:xfrm>
          <a:off x="3441472" y="1475"/>
          <a:ext cx="3204029" cy="140813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Cleaning carts (also known as cleaning trolleys)</a:t>
          </a:r>
          <a:endParaRPr lang="en-PH" sz="2000" kern="1200" dirty="0"/>
        </a:p>
      </dsp:txBody>
      <dsp:txXfrm>
        <a:off x="3441472" y="1475"/>
        <a:ext cx="3204029" cy="1408137"/>
      </dsp:txXfrm>
    </dsp:sp>
    <dsp:sp modelId="{FA7633C4-1B9C-4E48-9C42-7FE87D38F161}">
      <dsp:nvSpPr>
        <dsp:cNvPr id="0" name=""/>
        <dsp:cNvSpPr/>
      </dsp:nvSpPr>
      <dsp:spPr>
        <a:xfrm>
          <a:off x="6880192" y="1475"/>
          <a:ext cx="3204029" cy="140813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Surface cleaning cloths</a:t>
          </a:r>
        </a:p>
      </dsp:txBody>
      <dsp:txXfrm>
        <a:off x="6880192" y="1475"/>
        <a:ext cx="3204029" cy="1408137"/>
      </dsp:txXfrm>
    </dsp:sp>
    <dsp:sp modelId="{C974A74C-4FC8-4465-9E50-2892B98364D6}">
      <dsp:nvSpPr>
        <dsp:cNvPr id="0" name=""/>
        <dsp:cNvSpPr/>
      </dsp:nvSpPr>
      <dsp:spPr>
        <a:xfrm>
          <a:off x="2753" y="1644303"/>
          <a:ext cx="3204029" cy="140813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Dust control equipment</a:t>
          </a:r>
        </a:p>
      </dsp:txBody>
      <dsp:txXfrm>
        <a:off x="2753" y="1644303"/>
        <a:ext cx="3204029" cy="1408137"/>
      </dsp:txXfrm>
    </dsp:sp>
    <dsp:sp modelId="{793A1168-8D44-475D-8C8F-E1699243AE9A}">
      <dsp:nvSpPr>
        <dsp:cNvPr id="0" name=""/>
        <dsp:cNvSpPr/>
      </dsp:nvSpPr>
      <dsp:spPr>
        <a:xfrm>
          <a:off x="3441472" y="1644303"/>
          <a:ext cx="3204029" cy="140813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Mops</a:t>
          </a:r>
        </a:p>
      </dsp:txBody>
      <dsp:txXfrm>
        <a:off x="3441472" y="1644303"/>
        <a:ext cx="3204029" cy="1408137"/>
      </dsp:txXfrm>
    </dsp:sp>
    <dsp:sp modelId="{72E48840-5D5A-41E9-BFB2-8E2ECAFDC679}">
      <dsp:nvSpPr>
        <dsp:cNvPr id="0" name=""/>
        <dsp:cNvSpPr/>
      </dsp:nvSpPr>
      <dsp:spPr>
        <a:xfrm>
          <a:off x="6880192" y="1644303"/>
          <a:ext cx="3204029" cy="14081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PH" sz="2000" kern="1200" dirty="0"/>
            <a:t>Personal protective equipment (PPE)</a:t>
          </a:r>
        </a:p>
      </dsp:txBody>
      <dsp:txXfrm>
        <a:off x="6880192" y="1644303"/>
        <a:ext cx="3204029" cy="1408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67DAF-258A-48FF-9781-3041D6914490}">
      <dsp:nvSpPr>
        <dsp:cNvPr id="0" name=""/>
        <dsp:cNvSpPr/>
      </dsp:nvSpPr>
      <dsp:spPr>
        <a:xfrm>
          <a:off x="0" y="2327801"/>
          <a:ext cx="9771078" cy="50926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err="1"/>
            <a:t>Sanitise</a:t>
          </a:r>
          <a:r>
            <a:rPr lang="en-US" sz="2200" kern="1200" dirty="0"/>
            <a:t> your hands before proceeding to clean or dress the wound</a:t>
          </a:r>
        </a:p>
      </dsp:txBody>
      <dsp:txXfrm>
        <a:off x="0" y="2327801"/>
        <a:ext cx="9771078" cy="509266"/>
      </dsp:txXfrm>
    </dsp:sp>
    <dsp:sp modelId="{8C24938F-267C-47CF-BC6C-71C92730CBB8}">
      <dsp:nvSpPr>
        <dsp:cNvPr id="0" name=""/>
        <dsp:cNvSpPr/>
      </dsp:nvSpPr>
      <dsp:spPr>
        <a:xfrm rot="10800000">
          <a:off x="0" y="1552189"/>
          <a:ext cx="9771078" cy="783251"/>
        </a:xfrm>
        <a:prstGeom prst="upArrowCallou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Rinse the wound with running water </a:t>
          </a:r>
        </a:p>
      </dsp:txBody>
      <dsp:txXfrm rot="10800000">
        <a:off x="0" y="1552189"/>
        <a:ext cx="9771078" cy="508933"/>
      </dsp:txXfrm>
    </dsp:sp>
    <dsp:sp modelId="{6DADC006-39C9-4F07-8F58-892548AB2AA4}">
      <dsp:nvSpPr>
        <dsp:cNvPr id="0" name=""/>
        <dsp:cNvSpPr/>
      </dsp:nvSpPr>
      <dsp:spPr>
        <a:xfrm rot="10800000">
          <a:off x="0" y="776577"/>
          <a:ext cx="9771078" cy="78325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Do this until the bleeding stops</a:t>
          </a:r>
        </a:p>
      </dsp:txBody>
      <dsp:txXfrm rot="10800000">
        <a:off x="0" y="776577"/>
        <a:ext cx="9771078" cy="508933"/>
      </dsp:txXfrm>
    </dsp:sp>
    <dsp:sp modelId="{578A4207-2A92-43B5-8220-12A8235455D2}">
      <dsp:nvSpPr>
        <dsp:cNvPr id="0" name=""/>
        <dsp:cNvSpPr/>
      </dsp:nvSpPr>
      <dsp:spPr>
        <a:xfrm rot="10800000">
          <a:off x="0" y="964"/>
          <a:ext cx="9771078" cy="78325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Clr>
              <a:srgbClr val="1C96D3"/>
            </a:buClr>
            <a:buFont typeface="+mj-lt"/>
            <a:buNone/>
          </a:pPr>
          <a:r>
            <a:rPr lang="en-US" sz="2200" kern="1200" dirty="0"/>
            <a:t>Control the bleeding using a clean towel to apply light pressure to the wound</a:t>
          </a:r>
        </a:p>
      </dsp:txBody>
      <dsp:txXfrm rot="10800000">
        <a:off x="0" y="964"/>
        <a:ext cx="9771078" cy="5089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A52526-467E-49DD-8D36-64D90C353EE5}">
      <dsp:nvSpPr>
        <dsp:cNvPr id="0" name=""/>
        <dsp:cNvSpPr/>
      </dsp:nvSpPr>
      <dsp:spPr>
        <a:xfrm>
          <a:off x="746052" y="0"/>
          <a:ext cx="8455263" cy="3220699"/>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934CA7-8E28-4B25-923B-65BE998DB423}">
      <dsp:nvSpPr>
        <dsp:cNvPr id="0" name=""/>
        <dsp:cNvSpPr/>
      </dsp:nvSpPr>
      <dsp:spPr>
        <a:xfrm>
          <a:off x="2914" y="966209"/>
          <a:ext cx="1754389" cy="12882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solidFill>
                <a:schemeClr val="bg1"/>
              </a:solidFill>
            </a:rPr>
            <a:t>Identifying waste</a:t>
          </a:r>
        </a:p>
      </dsp:txBody>
      <dsp:txXfrm>
        <a:off x="65803" y="1029098"/>
        <a:ext cx="1628611" cy="1162501"/>
      </dsp:txXfrm>
    </dsp:sp>
    <dsp:sp modelId="{E72DA846-4E0E-4137-A409-092711C14B25}">
      <dsp:nvSpPr>
        <dsp:cNvPr id="0" name=""/>
        <dsp:cNvSpPr/>
      </dsp:nvSpPr>
      <dsp:spPr>
        <a:xfrm>
          <a:off x="2049702" y="966209"/>
          <a:ext cx="1754389" cy="128827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Storing waste</a:t>
          </a:r>
          <a:endParaRPr lang="en-PH" sz="1800" kern="1200" dirty="0">
            <a:solidFill>
              <a:schemeClr val="bg1"/>
            </a:solidFill>
          </a:endParaRPr>
        </a:p>
      </dsp:txBody>
      <dsp:txXfrm>
        <a:off x="2112591" y="1029098"/>
        <a:ext cx="1628611" cy="1162501"/>
      </dsp:txXfrm>
    </dsp:sp>
    <dsp:sp modelId="{D6FDAD5B-7D61-40C5-946B-DFB7F6753A56}">
      <dsp:nvSpPr>
        <dsp:cNvPr id="0" name=""/>
        <dsp:cNvSpPr/>
      </dsp:nvSpPr>
      <dsp:spPr>
        <a:xfrm>
          <a:off x="4096489" y="966209"/>
          <a:ext cx="1754389" cy="12882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Collecting and transporting waste</a:t>
          </a:r>
          <a:endParaRPr lang="en-PH" sz="1800" kern="1200" dirty="0">
            <a:solidFill>
              <a:schemeClr val="bg1"/>
            </a:solidFill>
          </a:endParaRPr>
        </a:p>
      </dsp:txBody>
      <dsp:txXfrm>
        <a:off x="4159378" y="1029098"/>
        <a:ext cx="1628611" cy="1162501"/>
      </dsp:txXfrm>
    </dsp:sp>
    <dsp:sp modelId="{19BA5F97-B6EB-42C6-971A-F8B2D5A08395}">
      <dsp:nvSpPr>
        <dsp:cNvPr id="0" name=""/>
        <dsp:cNvSpPr/>
      </dsp:nvSpPr>
      <dsp:spPr>
        <a:xfrm>
          <a:off x="6143277" y="966209"/>
          <a:ext cx="1754389" cy="128827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Treating waste</a:t>
          </a:r>
          <a:endParaRPr lang="en-PH" sz="1800" kern="1200" dirty="0">
            <a:solidFill>
              <a:schemeClr val="bg1"/>
            </a:solidFill>
          </a:endParaRPr>
        </a:p>
      </dsp:txBody>
      <dsp:txXfrm>
        <a:off x="6206166" y="1029098"/>
        <a:ext cx="1628611" cy="1162501"/>
      </dsp:txXfrm>
    </dsp:sp>
    <dsp:sp modelId="{428AA9F3-A8A0-4E53-95FA-130AF8530F6E}">
      <dsp:nvSpPr>
        <dsp:cNvPr id="0" name=""/>
        <dsp:cNvSpPr/>
      </dsp:nvSpPr>
      <dsp:spPr>
        <a:xfrm>
          <a:off x="8190065" y="966209"/>
          <a:ext cx="1754389" cy="12882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AU" sz="1800" kern="1200" dirty="0">
              <a:solidFill>
                <a:schemeClr val="bg1"/>
              </a:solidFill>
            </a:rPr>
            <a:t>Disposing waste</a:t>
          </a:r>
          <a:endParaRPr lang="en-PH" sz="1800" kern="1200" dirty="0">
            <a:solidFill>
              <a:schemeClr val="bg1"/>
            </a:solidFill>
          </a:endParaRPr>
        </a:p>
      </dsp:txBody>
      <dsp:txXfrm>
        <a:off x="8252954" y="1029098"/>
        <a:ext cx="1628611" cy="11625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2CA9CC-7343-41F8-BDE1-A3B78C8B974F}">
      <dsp:nvSpPr>
        <dsp:cNvPr id="0" name=""/>
        <dsp:cNvSpPr/>
      </dsp:nvSpPr>
      <dsp:spPr>
        <a:xfrm>
          <a:off x="0" y="6169"/>
          <a:ext cx="2344433" cy="140666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Animal waste</a:t>
          </a:r>
        </a:p>
      </dsp:txBody>
      <dsp:txXfrm>
        <a:off x="0" y="6169"/>
        <a:ext cx="2344433" cy="1406660"/>
      </dsp:txXfrm>
    </dsp:sp>
    <dsp:sp modelId="{34BA9763-74A6-46F0-8D28-45A09B1FFAE3}">
      <dsp:nvSpPr>
        <dsp:cNvPr id="0" name=""/>
        <dsp:cNvSpPr/>
      </dsp:nvSpPr>
      <dsp:spPr>
        <a:xfrm>
          <a:off x="2565538" y="6169"/>
          <a:ext cx="2344433" cy="1406660"/>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a:t>Discarded sharps</a:t>
          </a:r>
        </a:p>
      </dsp:txBody>
      <dsp:txXfrm>
        <a:off x="2565538" y="6169"/>
        <a:ext cx="2344433" cy="1406660"/>
      </dsp:txXfrm>
    </dsp:sp>
    <dsp:sp modelId="{57168403-6BD3-48FC-8CD6-0F3E7CE5F276}">
      <dsp:nvSpPr>
        <dsp:cNvPr id="0" name=""/>
        <dsp:cNvSpPr/>
      </dsp:nvSpPr>
      <dsp:spPr>
        <a:xfrm>
          <a:off x="5144415" y="6169"/>
          <a:ext cx="2344433" cy="1406660"/>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Human tissue waste</a:t>
          </a:r>
        </a:p>
      </dsp:txBody>
      <dsp:txXfrm>
        <a:off x="5144415" y="6169"/>
        <a:ext cx="2344433" cy="1406660"/>
      </dsp:txXfrm>
    </dsp:sp>
    <dsp:sp modelId="{033E77A2-9E08-42F5-8577-39B09C1D8B68}">
      <dsp:nvSpPr>
        <dsp:cNvPr id="0" name=""/>
        <dsp:cNvSpPr/>
      </dsp:nvSpPr>
      <dsp:spPr>
        <a:xfrm>
          <a:off x="7723292" y="6169"/>
          <a:ext cx="2344433" cy="140666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None/>
          </a:pPr>
          <a:r>
            <a:rPr lang="en-PH" sz="1800" kern="1200" dirty="0"/>
            <a:t>Laboratory waste</a:t>
          </a:r>
        </a:p>
      </dsp:txBody>
      <dsp:txXfrm>
        <a:off x="7723292" y="6169"/>
        <a:ext cx="2344433" cy="140666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3162A-2A55-49DE-9180-0E2B8B419FDE}">
      <dsp:nvSpPr>
        <dsp:cNvPr id="0" name=""/>
        <dsp:cNvSpPr/>
      </dsp:nvSpPr>
      <dsp:spPr>
        <a:xfrm>
          <a:off x="0" y="20938"/>
          <a:ext cx="10086975" cy="5803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a:t>Incineration</a:t>
          </a:r>
        </a:p>
      </dsp:txBody>
      <dsp:txXfrm>
        <a:off x="28329" y="49267"/>
        <a:ext cx="10030317" cy="523662"/>
      </dsp:txXfrm>
    </dsp:sp>
    <dsp:sp modelId="{348B6A1B-F078-4C7A-BC23-A840A65C8D60}">
      <dsp:nvSpPr>
        <dsp:cNvPr id="0" name=""/>
        <dsp:cNvSpPr/>
      </dsp:nvSpPr>
      <dsp:spPr>
        <a:xfrm>
          <a:off x="0" y="690538"/>
          <a:ext cx="10086975" cy="58032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a:t>Autoclave or steam sterilisation</a:t>
          </a:r>
        </a:p>
      </dsp:txBody>
      <dsp:txXfrm>
        <a:off x="28329" y="718867"/>
        <a:ext cx="10030317" cy="523662"/>
      </dsp:txXfrm>
    </dsp:sp>
    <dsp:sp modelId="{260FFE7C-BBEB-4FD6-AB6C-58F0A1C61C82}">
      <dsp:nvSpPr>
        <dsp:cNvPr id="0" name=""/>
        <dsp:cNvSpPr/>
      </dsp:nvSpPr>
      <dsp:spPr>
        <a:xfrm>
          <a:off x="0" y="1360138"/>
          <a:ext cx="10086975" cy="5803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US" sz="1800" kern="1200"/>
            <a:t>Chemical disinfection using sodium hypochlorite</a:t>
          </a:r>
          <a:endParaRPr lang="en-PH" sz="1800" kern="1200"/>
        </a:p>
      </dsp:txBody>
      <dsp:txXfrm>
        <a:off x="28329" y="1388467"/>
        <a:ext cx="10030317" cy="523662"/>
      </dsp:txXfrm>
    </dsp:sp>
    <dsp:sp modelId="{ACEBCC57-FDE1-434F-BC74-294AC06B47E0}">
      <dsp:nvSpPr>
        <dsp:cNvPr id="0" name=""/>
        <dsp:cNvSpPr/>
      </dsp:nvSpPr>
      <dsp:spPr>
        <a:xfrm>
          <a:off x="0" y="2029739"/>
          <a:ext cx="10086975" cy="580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US" sz="1800" kern="1200"/>
            <a:t>Chemical disinfection using hydrogen peroxide</a:t>
          </a:r>
          <a:endParaRPr lang="en-PH" sz="1800" kern="1200"/>
        </a:p>
      </dsp:txBody>
      <dsp:txXfrm>
        <a:off x="28329" y="2058068"/>
        <a:ext cx="10030317" cy="523662"/>
      </dsp:txXfrm>
    </dsp:sp>
    <dsp:sp modelId="{3D02D8CC-FAFA-40FD-A468-0CF8E2293919}">
      <dsp:nvSpPr>
        <dsp:cNvPr id="0" name=""/>
        <dsp:cNvSpPr/>
      </dsp:nvSpPr>
      <dsp:spPr>
        <a:xfrm>
          <a:off x="0" y="2699339"/>
          <a:ext cx="10086975"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3000"/>
            </a:lnSpc>
            <a:spcBef>
              <a:spcPct val="0"/>
            </a:spcBef>
            <a:spcAft>
              <a:spcPts val="600"/>
            </a:spcAft>
            <a:buNone/>
          </a:pPr>
          <a:r>
            <a:rPr lang="en-PH" sz="1800" kern="1200" dirty="0"/>
            <a:t>Microwave disinfection</a:t>
          </a:r>
        </a:p>
      </dsp:txBody>
      <dsp:txXfrm>
        <a:off x="28329" y="2727668"/>
        <a:ext cx="10030317" cy="52366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78FA0-43E6-4070-AE8E-C250D91ACDC6}">
      <dsp:nvSpPr>
        <dsp:cNvPr id="0" name=""/>
        <dsp:cNvSpPr/>
      </dsp:nvSpPr>
      <dsp:spPr>
        <a:xfrm rot="16200000">
          <a:off x="1319463" y="-1314414"/>
          <a:ext cx="2227497" cy="485632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3000"/>
            </a:lnSpc>
            <a:spcBef>
              <a:spcPct val="0"/>
            </a:spcBef>
            <a:spcAft>
              <a:spcPts val="600"/>
            </a:spcAft>
            <a:buNone/>
          </a:pPr>
          <a:r>
            <a:rPr lang="en-US" sz="1800" kern="1200" dirty="0"/>
            <a:t>Monitor signs of possible infection outbreaks</a:t>
          </a:r>
          <a:endParaRPr lang="en-PH" sz="1800" kern="1200" dirty="0"/>
        </a:p>
      </dsp:txBody>
      <dsp:txXfrm rot="5400000">
        <a:off x="5049" y="445499"/>
        <a:ext cx="4856326" cy="1336499"/>
      </dsp:txXfrm>
    </dsp:sp>
    <dsp:sp modelId="{262439B2-DA58-4A52-95A5-E70E84C0C788}">
      <dsp:nvSpPr>
        <dsp:cNvPr id="0" name=""/>
        <dsp:cNvSpPr/>
      </dsp:nvSpPr>
      <dsp:spPr>
        <a:xfrm rot="16200000">
          <a:off x="6540014" y="-1314414"/>
          <a:ext cx="2227497" cy="485632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113000"/>
            </a:lnSpc>
            <a:spcBef>
              <a:spcPct val="0"/>
            </a:spcBef>
            <a:spcAft>
              <a:spcPts val="600"/>
            </a:spcAft>
            <a:buNone/>
          </a:pPr>
          <a:r>
            <a:rPr lang="en-US" sz="1800" kern="1200" dirty="0"/>
            <a:t>Watch for the common symptoms of infection</a:t>
          </a:r>
          <a:endParaRPr lang="en-PH" sz="1800" kern="1200" dirty="0"/>
        </a:p>
      </dsp:txBody>
      <dsp:txXfrm rot="5400000">
        <a:off x="5225600" y="445499"/>
        <a:ext cx="4856326" cy="133649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59EC9-3225-4BB1-A300-2AE150864DF8}">
      <dsp:nvSpPr>
        <dsp:cNvPr id="0" name=""/>
        <dsp:cNvSpPr/>
      </dsp:nvSpPr>
      <dsp:spPr>
        <a:xfrm>
          <a:off x="0" y="465099"/>
          <a:ext cx="10086975" cy="705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3EFE86B-83ED-454E-A96F-2B49A8C93BE9}">
      <dsp:nvSpPr>
        <dsp:cNvPr id="0" name=""/>
        <dsp:cNvSpPr/>
      </dsp:nvSpPr>
      <dsp:spPr>
        <a:xfrm>
          <a:off x="504348" y="51819"/>
          <a:ext cx="7060882" cy="8265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Contact precautions</a:t>
          </a:r>
        </a:p>
      </dsp:txBody>
      <dsp:txXfrm>
        <a:off x="544697" y="92168"/>
        <a:ext cx="6980184" cy="745862"/>
      </dsp:txXfrm>
    </dsp:sp>
    <dsp:sp modelId="{6F826A4F-1005-495A-9D61-D4AB5A89155A}">
      <dsp:nvSpPr>
        <dsp:cNvPr id="0" name=""/>
        <dsp:cNvSpPr/>
      </dsp:nvSpPr>
      <dsp:spPr>
        <a:xfrm>
          <a:off x="0" y="1735179"/>
          <a:ext cx="10086975" cy="705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861" tIns="583184" rIns="782861" bIns="156464" numCol="1" spcCol="1270" anchor="t" anchorCtr="0">
          <a:noAutofit/>
        </a:bodyPr>
        <a:lstStyle/>
        <a:p>
          <a:pPr marL="228600" lvl="1" indent="-228600" algn="l" defTabSz="977900">
            <a:lnSpc>
              <a:spcPct val="113000"/>
            </a:lnSpc>
            <a:spcBef>
              <a:spcPct val="0"/>
            </a:spcBef>
            <a:spcAft>
              <a:spcPts val="600"/>
            </a:spcAft>
            <a:buChar char="•"/>
          </a:pPr>
          <a:endParaRPr lang="en-US" sz="2200" kern="1200" dirty="0"/>
        </a:p>
      </dsp:txBody>
      <dsp:txXfrm>
        <a:off x="0" y="1735179"/>
        <a:ext cx="10086975" cy="705600"/>
      </dsp:txXfrm>
    </dsp:sp>
    <dsp:sp modelId="{D12B6F6D-D997-4097-BE65-C9A5F19FF55A}">
      <dsp:nvSpPr>
        <dsp:cNvPr id="0" name=""/>
        <dsp:cNvSpPr/>
      </dsp:nvSpPr>
      <dsp:spPr>
        <a:xfrm>
          <a:off x="504348" y="1321899"/>
          <a:ext cx="7060882" cy="8265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Droplet precautions</a:t>
          </a:r>
        </a:p>
      </dsp:txBody>
      <dsp:txXfrm>
        <a:off x="544697" y="1362248"/>
        <a:ext cx="6980184" cy="745862"/>
      </dsp:txXfrm>
    </dsp:sp>
    <dsp:sp modelId="{A32CF5EA-AAD7-4B2C-A43C-3B1735B372EE}">
      <dsp:nvSpPr>
        <dsp:cNvPr id="0" name=""/>
        <dsp:cNvSpPr/>
      </dsp:nvSpPr>
      <dsp:spPr>
        <a:xfrm>
          <a:off x="0" y="3005259"/>
          <a:ext cx="10086975" cy="705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8F3223-7A01-4B66-B2F6-E65EE19A0AC3}">
      <dsp:nvSpPr>
        <dsp:cNvPr id="0" name=""/>
        <dsp:cNvSpPr/>
      </dsp:nvSpPr>
      <dsp:spPr>
        <a:xfrm>
          <a:off x="504348" y="2591979"/>
          <a:ext cx="7060882" cy="8265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885" tIns="0" rIns="266885" bIns="0" numCol="1" spcCol="1270" anchor="ctr" anchorCtr="0">
          <a:noAutofit/>
        </a:bodyPr>
        <a:lstStyle/>
        <a:p>
          <a:pPr marL="0" lvl="0" indent="0" algn="l" defTabSz="977900">
            <a:lnSpc>
              <a:spcPct val="113000"/>
            </a:lnSpc>
            <a:spcBef>
              <a:spcPct val="0"/>
            </a:spcBef>
            <a:spcAft>
              <a:spcPts val="600"/>
            </a:spcAft>
            <a:buNone/>
          </a:pPr>
          <a:r>
            <a:rPr lang="en-US" sz="2200" kern="1200" dirty="0"/>
            <a:t>Airborne precautions</a:t>
          </a:r>
        </a:p>
      </dsp:txBody>
      <dsp:txXfrm>
        <a:off x="544697" y="2632328"/>
        <a:ext cx="6980184" cy="74586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7C20E-1A6C-4B41-B4C5-C0409C5E71D5}">
      <dsp:nvSpPr>
        <dsp:cNvPr id="0" name=""/>
        <dsp:cNvSpPr/>
      </dsp:nvSpPr>
      <dsp:spPr>
        <a:xfrm>
          <a:off x="622555" y="70"/>
          <a:ext cx="2763082" cy="165784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Stairwells</a:t>
          </a:r>
        </a:p>
      </dsp:txBody>
      <dsp:txXfrm>
        <a:off x="622555" y="70"/>
        <a:ext cx="2763082" cy="1657849"/>
      </dsp:txXfrm>
    </dsp:sp>
    <dsp:sp modelId="{8B0AF370-E084-458C-BA1C-5F02C31769C4}">
      <dsp:nvSpPr>
        <dsp:cNvPr id="0" name=""/>
        <dsp:cNvSpPr/>
      </dsp:nvSpPr>
      <dsp:spPr>
        <a:xfrm>
          <a:off x="3661946" y="70"/>
          <a:ext cx="2763082" cy="1657849"/>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Washrooms</a:t>
          </a:r>
        </a:p>
      </dsp:txBody>
      <dsp:txXfrm>
        <a:off x="3661946" y="70"/>
        <a:ext cx="2763082" cy="1657849"/>
      </dsp:txXfrm>
    </dsp:sp>
    <dsp:sp modelId="{78B192C3-2F2A-4C32-A034-461471480B80}">
      <dsp:nvSpPr>
        <dsp:cNvPr id="0" name=""/>
        <dsp:cNvSpPr/>
      </dsp:nvSpPr>
      <dsp:spPr>
        <a:xfrm>
          <a:off x="6701337" y="70"/>
          <a:ext cx="2763082" cy="1657849"/>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Canteen</a:t>
          </a:r>
        </a:p>
      </dsp:txBody>
      <dsp:txXfrm>
        <a:off x="6701337" y="70"/>
        <a:ext cx="2763082" cy="1657849"/>
      </dsp:txXfrm>
    </dsp:sp>
    <dsp:sp modelId="{00E354AB-34CC-4E9F-A9BD-2B6D8D949338}">
      <dsp:nvSpPr>
        <dsp:cNvPr id="0" name=""/>
        <dsp:cNvSpPr/>
      </dsp:nvSpPr>
      <dsp:spPr>
        <a:xfrm>
          <a:off x="2142250" y="1934228"/>
          <a:ext cx="2763082" cy="1657849"/>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a:t>Staff room</a:t>
          </a:r>
        </a:p>
      </dsp:txBody>
      <dsp:txXfrm>
        <a:off x="2142250" y="1934228"/>
        <a:ext cx="2763082" cy="1657849"/>
      </dsp:txXfrm>
    </dsp:sp>
    <dsp:sp modelId="{3B655853-31D1-4CAC-A531-1E0F6C310B68}">
      <dsp:nvSpPr>
        <dsp:cNvPr id="0" name=""/>
        <dsp:cNvSpPr/>
      </dsp:nvSpPr>
      <dsp:spPr>
        <a:xfrm>
          <a:off x="5181641" y="1934228"/>
          <a:ext cx="2763082" cy="165784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Font typeface="Wingdings" panose="05000000000000000000" pitchFamily="2" charset="2"/>
            <a:buNone/>
          </a:pPr>
          <a:r>
            <a:rPr lang="en-AU" sz="2200" kern="1200" dirty="0"/>
            <a:t>Medication room</a:t>
          </a:r>
        </a:p>
      </dsp:txBody>
      <dsp:txXfrm>
        <a:off x="5181641" y="1934228"/>
        <a:ext cx="2763082" cy="165784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7C20E-1A6C-4B41-B4C5-C0409C5E71D5}">
      <dsp:nvSpPr>
        <dsp:cNvPr id="0" name=""/>
        <dsp:cNvSpPr/>
      </dsp:nvSpPr>
      <dsp:spPr>
        <a:xfrm>
          <a:off x="53293" y="1588"/>
          <a:ext cx="1737831" cy="104269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Wingdings" panose="05000000000000000000" pitchFamily="2" charset="2"/>
            <a:buNone/>
          </a:pPr>
          <a:r>
            <a:rPr lang="en-AU" sz="2000" kern="1200" dirty="0"/>
            <a:t>Doorknobs or doorhandles</a:t>
          </a:r>
        </a:p>
      </dsp:txBody>
      <dsp:txXfrm>
        <a:off x="53293" y="1588"/>
        <a:ext cx="1737831" cy="1042698"/>
      </dsp:txXfrm>
    </dsp:sp>
    <dsp:sp modelId="{05E427B3-039F-40B3-A74C-F3CCBB7927A5}">
      <dsp:nvSpPr>
        <dsp:cNvPr id="0" name=""/>
        <dsp:cNvSpPr/>
      </dsp:nvSpPr>
      <dsp:spPr>
        <a:xfrm>
          <a:off x="1964908" y="1588"/>
          <a:ext cx="1737831" cy="1042698"/>
        </a:xfrm>
        <a:prstGeom prst="rect">
          <a:avLst/>
        </a:prstGeom>
        <a:solidFill>
          <a:schemeClr val="accent5">
            <a:hueOff val="-675854"/>
            <a:satOff val="-1742"/>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Elevator buttons</a:t>
          </a:r>
        </a:p>
      </dsp:txBody>
      <dsp:txXfrm>
        <a:off x="1964908" y="1588"/>
        <a:ext cx="1737831" cy="1042698"/>
      </dsp:txXfrm>
    </dsp:sp>
    <dsp:sp modelId="{1D75ABBF-56A3-40C7-A182-93A90EA6F173}">
      <dsp:nvSpPr>
        <dsp:cNvPr id="0" name=""/>
        <dsp:cNvSpPr/>
      </dsp:nvSpPr>
      <dsp:spPr>
        <a:xfrm>
          <a:off x="3876522" y="1588"/>
          <a:ext cx="1737831" cy="1042698"/>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Handrails</a:t>
          </a:r>
        </a:p>
      </dsp:txBody>
      <dsp:txXfrm>
        <a:off x="3876522" y="1588"/>
        <a:ext cx="1737831" cy="1042698"/>
      </dsp:txXfrm>
    </dsp:sp>
    <dsp:sp modelId="{7A3C222C-DDC8-4BDC-811F-B67C703EBF8F}">
      <dsp:nvSpPr>
        <dsp:cNvPr id="0" name=""/>
        <dsp:cNvSpPr/>
      </dsp:nvSpPr>
      <dsp:spPr>
        <a:xfrm>
          <a:off x="5788137" y="1588"/>
          <a:ext cx="1737831" cy="1042698"/>
        </a:xfrm>
        <a:prstGeom prst="rect">
          <a:avLst/>
        </a:prstGeom>
        <a:solidFill>
          <a:schemeClr val="accent5">
            <a:hueOff val="-2027563"/>
            <a:satOff val="-5226"/>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Faucet handles</a:t>
          </a:r>
        </a:p>
      </dsp:txBody>
      <dsp:txXfrm>
        <a:off x="5788137" y="1588"/>
        <a:ext cx="1737831" cy="1042698"/>
      </dsp:txXfrm>
    </dsp:sp>
    <dsp:sp modelId="{6271A56D-7872-4886-B647-662757434590}">
      <dsp:nvSpPr>
        <dsp:cNvPr id="0" name=""/>
        <dsp:cNvSpPr/>
      </dsp:nvSpPr>
      <dsp:spPr>
        <a:xfrm>
          <a:off x="7699752" y="1588"/>
          <a:ext cx="1737831" cy="1042698"/>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Sinks</a:t>
          </a:r>
        </a:p>
      </dsp:txBody>
      <dsp:txXfrm>
        <a:off x="7699752" y="1588"/>
        <a:ext cx="1737831" cy="1042698"/>
      </dsp:txXfrm>
    </dsp:sp>
    <dsp:sp modelId="{535067E9-B347-494B-B00D-FFBE16DBB4B3}">
      <dsp:nvSpPr>
        <dsp:cNvPr id="0" name=""/>
        <dsp:cNvSpPr/>
      </dsp:nvSpPr>
      <dsp:spPr>
        <a:xfrm>
          <a:off x="53293" y="1218070"/>
          <a:ext cx="1737831" cy="1042698"/>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Toilet flush handles</a:t>
          </a:r>
        </a:p>
      </dsp:txBody>
      <dsp:txXfrm>
        <a:off x="53293" y="1218070"/>
        <a:ext cx="1737831" cy="1042698"/>
      </dsp:txXfrm>
    </dsp:sp>
    <dsp:sp modelId="{019AC05F-CFE0-4E9A-ABD4-3C560E72B482}">
      <dsp:nvSpPr>
        <dsp:cNvPr id="0" name=""/>
        <dsp:cNvSpPr/>
      </dsp:nvSpPr>
      <dsp:spPr>
        <a:xfrm>
          <a:off x="1964908" y="1218070"/>
          <a:ext cx="1737831" cy="1042698"/>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Touch screens</a:t>
          </a:r>
        </a:p>
      </dsp:txBody>
      <dsp:txXfrm>
        <a:off x="1964908" y="1218070"/>
        <a:ext cx="1737831" cy="1042698"/>
      </dsp:txXfrm>
    </dsp:sp>
    <dsp:sp modelId="{A3A2D049-4831-46AC-A0DE-4D5EC29838C1}">
      <dsp:nvSpPr>
        <dsp:cNvPr id="0" name=""/>
        <dsp:cNvSpPr/>
      </dsp:nvSpPr>
      <dsp:spPr>
        <a:xfrm>
          <a:off x="3876522" y="1218070"/>
          <a:ext cx="1737831" cy="1042698"/>
        </a:xfrm>
        <a:prstGeom prst="rect">
          <a:avLst/>
        </a:prstGeom>
        <a:solidFill>
          <a:schemeClr val="accent5">
            <a:hueOff val="-4730980"/>
            <a:satOff val="-12193"/>
            <a:lumOff val="-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a:t>Counters</a:t>
          </a:r>
        </a:p>
      </dsp:txBody>
      <dsp:txXfrm>
        <a:off x="3876522" y="1218070"/>
        <a:ext cx="1737831" cy="1042698"/>
      </dsp:txXfrm>
    </dsp:sp>
    <dsp:sp modelId="{54D0874E-CA11-42E1-9598-B7057389BD92}">
      <dsp:nvSpPr>
        <dsp:cNvPr id="0" name=""/>
        <dsp:cNvSpPr/>
      </dsp:nvSpPr>
      <dsp:spPr>
        <a:xfrm>
          <a:off x="5788137" y="1218070"/>
          <a:ext cx="1737831" cy="1042698"/>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Communal tables</a:t>
          </a:r>
        </a:p>
      </dsp:txBody>
      <dsp:txXfrm>
        <a:off x="5788137" y="1218070"/>
        <a:ext cx="1737831" cy="1042698"/>
      </dsp:txXfrm>
    </dsp:sp>
    <dsp:sp modelId="{E9FE2754-07D1-4D95-B2E6-7B233CFF1C7B}">
      <dsp:nvSpPr>
        <dsp:cNvPr id="0" name=""/>
        <dsp:cNvSpPr/>
      </dsp:nvSpPr>
      <dsp:spPr>
        <a:xfrm>
          <a:off x="7699752" y="1218070"/>
          <a:ext cx="1737831" cy="1042698"/>
        </a:xfrm>
        <a:prstGeom prst="rect">
          <a:avLst/>
        </a:prstGeom>
        <a:solidFill>
          <a:schemeClr val="accent5">
            <a:hueOff val="-6082688"/>
            <a:satOff val="-15677"/>
            <a:lumOff val="-10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Light switches</a:t>
          </a:r>
        </a:p>
      </dsp:txBody>
      <dsp:txXfrm>
        <a:off x="7699752" y="1218070"/>
        <a:ext cx="1737831" cy="1042698"/>
      </dsp:txXfrm>
    </dsp:sp>
    <dsp:sp modelId="{DB017591-096C-4E84-A49D-60EF20962081}">
      <dsp:nvSpPr>
        <dsp:cNvPr id="0" name=""/>
        <dsp:cNvSpPr/>
      </dsp:nvSpPr>
      <dsp:spPr>
        <a:xfrm>
          <a:off x="3876522" y="2434552"/>
          <a:ext cx="1737831" cy="1042698"/>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dirty="0"/>
            <a:t>Cabinet handles</a:t>
          </a:r>
        </a:p>
      </dsp:txBody>
      <dsp:txXfrm>
        <a:off x="3876522" y="2434552"/>
        <a:ext cx="1737831" cy="1042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B144F-AF57-4997-BB64-C9897A9F1FC1}">
      <dsp:nvSpPr>
        <dsp:cNvPr id="0" name=""/>
        <dsp:cNvSpPr/>
      </dsp:nvSpPr>
      <dsp:spPr>
        <a:xfrm>
          <a:off x="0" y="2176673"/>
          <a:ext cx="9771078" cy="7144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If you reapplied the antiseptic, wash it off after five minutes and then re-dress the wound</a:t>
          </a:r>
        </a:p>
      </dsp:txBody>
      <dsp:txXfrm>
        <a:off x="0" y="2176673"/>
        <a:ext cx="9771078" cy="714432"/>
      </dsp:txXfrm>
    </dsp:sp>
    <dsp:sp modelId="{B345BED6-0540-4AFB-96D2-F7A48DB8C755}">
      <dsp:nvSpPr>
        <dsp:cNvPr id="0" name=""/>
        <dsp:cNvSpPr/>
      </dsp:nvSpPr>
      <dsp:spPr>
        <a:xfrm rot="10800000">
          <a:off x="0" y="1088592"/>
          <a:ext cx="9771078" cy="1098797"/>
        </a:xfrm>
        <a:prstGeom prst="upArrowCallou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Change the dressing according to the manufacturer’s instructions </a:t>
          </a:r>
        </a:p>
      </dsp:txBody>
      <dsp:txXfrm rot="10800000">
        <a:off x="0" y="1088592"/>
        <a:ext cx="9771078" cy="713965"/>
      </dsp:txXfrm>
    </dsp:sp>
    <dsp:sp modelId="{F1870146-7FA6-4045-9665-28E37BAFB2FC}">
      <dsp:nvSpPr>
        <dsp:cNvPr id="0" name=""/>
        <dsp:cNvSpPr/>
      </dsp:nvSpPr>
      <dsp:spPr>
        <a:xfrm rot="10800000">
          <a:off x="0" y="511"/>
          <a:ext cx="9771078" cy="1098797"/>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Cover the wound with a non-stick sterile dressing </a:t>
          </a:r>
        </a:p>
      </dsp:txBody>
      <dsp:txXfrm rot="10800000">
        <a:off x="0" y="511"/>
        <a:ext cx="9771078" cy="7139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B2A2D-97F1-4625-95AA-7887724452E2}">
      <dsp:nvSpPr>
        <dsp:cNvPr id="0" name=""/>
        <dsp:cNvSpPr/>
      </dsp:nvSpPr>
      <dsp:spPr>
        <a:xfrm rot="5400000">
          <a:off x="6568535" y="-2863520"/>
          <a:ext cx="579661" cy="6454932"/>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Before touching a patient</a:t>
          </a:r>
        </a:p>
      </dsp:txBody>
      <dsp:txXfrm rot="-5400000">
        <a:off x="3630900" y="102412"/>
        <a:ext cx="6426635" cy="523067"/>
      </dsp:txXfrm>
    </dsp:sp>
    <dsp:sp modelId="{19F33BC9-36FF-4D4E-B23F-D155E191265C}">
      <dsp:nvSpPr>
        <dsp:cNvPr id="0" name=""/>
        <dsp:cNvSpPr/>
      </dsp:nvSpPr>
      <dsp:spPr>
        <a:xfrm>
          <a:off x="0" y="1657"/>
          <a:ext cx="3630899" cy="72457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1</a:t>
          </a:r>
        </a:p>
      </dsp:txBody>
      <dsp:txXfrm>
        <a:off x="35371" y="37028"/>
        <a:ext cx="3560157" cy="653834"/>
      </dsp:txXfrm>
    </dsp:sp>
    <dsp:sp modelId="{D3D267A1-4D7A-45D2-8A3B-4F22D3E0828A}">
      <dsp:nvSpPr>
        <dsp:cNvPr id="0" name=""/>
        <dsp:cNvSpPr/>
      </dsp:nvSpPr>
      <dsp:spPr>
        <a:xfrm rot="5400000">
          <a:off x="6568535" y="-2102714"/>
          <a:ext cx="579661" cy="6454932"/>
        </a:xfrm>
        <a:prstGeom prst="round2Same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Before conducting a procedure </a:t>
          </a:r>
        </a:p>
      </dsp:txBody>
      <dsp:txXfrm rot="-5400000">
        <a:off x="3630900" y="863218"/>
        <a:ext cx="6426635" cy="523067"/>
      </dsp:txXfrm>
    </dsp:sp>
    <dsp:sp modelId="{7174EFCC-0607-4C68-B17B-7F94A05026F3}">
      <dsp:nvSpPr>
        <dsp:cNvPr id="0" name=""/>
        <dsp:cNvSpPr/>
      </dsp:nvSpPr>
      <dsp:spPr>
        <a:xfrm>
          <a:off x="0" y="762462"/>
          <a:ext cx="3630899" cy="724576"/>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2</a:t>
          </a:r>
        </a:p>
      </dsp:txBody>
      <dsp:txXfrm>
        <a:off x="35371" y="797833"/>
        <a:ext cx="3560157" cy="653834"/>
      </dsp:txXfrm>
    </dsp:sp>
    <dsp:sp modelId="{0A636BBA-2833-40D4-BC4A-D16132D31A3B}">
      <dsp:nvSpPr>
        <dsp:cNvPr id="0" name=""/>
        <dsp:cNvSpPr/>
      </dsp:nvSpPr>
      <dsp:spPr>
        <a:xfrm rot="5400000">
          <a:off x="6568535" y="-1341909"/>
          <a:ext cx="579661" cy="6454932"/>
        </a:xfrm>
        <a:prstGeom prst="round2Same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conducting a procedure or an exposure risk to body substances</a:t>
          </a:r>
        </a:p>
      </dsp:txBody>
      <dsp:txXfrm rot="-5400000">
        <a:off x="3630900" y="1624023"/>
        <a:ext cx="6426635" cy="523067"/>
      </dsp:txXfrm>
    </dsp:sp>
    <dsp:sp modelId="{0D7EF567-579D-4B43-BA3A-E3F463D55F6B}">
      <dsp:nvSpPr>
        <dsp:cNvPr id="0" name=""/>
        <dsp:cNvSpPr/>
      </dsp:nvSpPr>
      <dsp:spPr>
        <a:xfrm>
          <a:off x="0" y="1523268"/>
          <a:ext cx="3630899" cy="724576"/>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3</a:t>
          </a:r>
        </a:p>
      </dsp:txBody>
      <dsp:txXfrm>
        <a:off x="35371" y="1558639"/>
        <a:ext cx="3560157" cy="653834"/>
      </dsp:txXfrm>
    </dsp:sp>
    <dsp:sp modelId="{F9B21BD4-B934-428F-9EB1-E63AD299AAF2}">
      <dsp:nvSpPr>
        <dsp:cNvPr id="0" name=""/>
        <dsp:cNvSpPr/>
      </dsp:nvSpPr>
      <dsp:spPr>
        <a:xfrm rot="5400000">
          <a:off x="6568535" y="-581103"/>
          <a:ext cx="579661" cy="6454932"/>
        </a:xfrm>
        <a:prstGeom prst="round2Same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touching a patient</a:t>
          </a:r>
        </a:p>
      </dsp:txBody>
      <dsp:txXfrm rot="-5400000">
        <a:off x="3630900" y="2384829"/>
        <a:ext cx="6426635" cy="523067"/>
      </dsp:txXfrm>
    </dsp:sp>
    <dsp:sp modelId="{344003EB-29D0-4DE7-8EFE-09A601EBEE6F}">
      <dsp:nvSpPr>
        <dsp:cNvPr id="0" name=""/>
        <dsp:cNvSpPr/>
      </dsp:nvSpPr>
      <dsp:spPr>
        <a:xfrm>
          <a:off x="0" y="2284074"/>
          <a:ext cx="3630899" cy="724576"/>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4</a:t>
          </a:r>
        </a:p>
      </dsp:txBody>
      <dsp:txXfrm>
        <a:off x="35371" y="2319445"/>
        <a:ext cx="3560157" cy="653834"/>
      </dsp:txXfrm>
    </dsp:sp>
    <dsp:sp modelId="{C67E7E76-C1A5-4494-B980-2C337CFF7AEC}">
      <dsp:nvSpPr>
        <dsp:cNvPr id="0" name=""/>
        <dsp:cNvSpPr/>
      </dsp:nvSpPr>
      <dsp:spPr>
        <a:xfrm rot="5400000">
          <a:off x="6568535" y="179702"/>
          <a:ext cx="579661" cy="6454932"/>
        </a:xfrm>
        <a:prstGeom prst="round2Same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just" defTabSz="800100">
            <a:lnSpc>
              <a:spcPct val="90000"/>
            </a:lnSpc>
            <a:spcBef>
              <a:spcPct val="0"/>
            </a:spcBef>
            <a:spcAft>
              <a:spcPct val="15000"/>
            </a:spcAft>
            <a:buChar char="•"/>
          </a:pPr>
          <a:r>
            <a:rPr lang="en-AU" sz="1800" kern="1200" dirty="0">
              <a:solidFill>
                <a:schemeClr val="tx1">
                  <a:lumMod val="75000"/>
                  <a:lumOff val="25000"/>
                </a:schemeClr>
              </a:solidFill>
            </a:rPr>
            <a:t>After touching the patient's surroundings</a:t>
          </a:r>
        </a:p>
      </dsp:txBody>
      <dsp:txXfrm rot="-5400000">
        <a:off x="3630900" y="3145635"/>
        <a:ext cx="6426635" cy="523067"/>
      </dsp:txXfrm>
    </dsp:sp>
    <dsp:sp modelId="{A151ED70-7920-4C56-A584-E27324A30FC3}">
      <dsp:nvSpPr>
        <dsp:cNvPr id="0" name=""/>
        <dsp:cNvSpPr/>
      </dsp:nvSpPr>
      <dsp:spPr>
        <a:xfrm>
          <a:off x="0" y="3044879"/>
          <a:ext cx="3630899" cy="72457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AU" sz="1800" kern="1200">
              <a:solidFill>
                <a:schemeClr val="bg1"/>
              </a:solidFill>
            </a:rPr>
            <a:t>5</a:t>
          </a:r>
        </a:p>
      </dsp:txBody>
      <dsp:txXfrm>
        <a:off x="35371" y="3080250"/>
        <a:ext cx="3560157" cy="653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ADFACC-3FE5-4226-956B-FD6AE1CA745B}">
      <dsp:nvSpPr>
        <dsp:cNvPr id="0" name=""/>
        <dsp:cNvSpPr/>
      </dsp:nvSpPr>
      <dsp:spPr>
        <a:xfrm>
          <a:off x="0" y="62391"/>
          <a:ext cx="10086974"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dirty="0"/>
            <a:t>Anticipating direct contact with blood or body substances, mucous membranes, non-intact skin and other potentially infectious materials</a:t>
          </a:r>
        </a:p>
      </dsp:txBody>
      <dsp:txXfrm>
        <a:off x="42722" y="105113"/>
        <a:ext cx="10001530" cy="789716"/>
      </dsp:txXfrm>
    </dsp:sp>
    <dsp:sp modelId="{41971890-2D0B-488A-98CA-8CE74FFAAF79}">
      <dsp:nvSpPr>
        <dsp:cNvPr id="0" name=""/>
        <dsp:cNvSpPr/>
      </dsp:nvSpPr>
      <dsp:spPr>
        <a:xfrm>
          <a:off x="0" y="1000911"/>
          <a:ext cx="10086974" cy="87516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a:t>Handling visibly soiled or potentially contaminated equipment</a:t>
          </a:r>
          <a:endParaRPr lang="en-US" sz="2200" kern="1200" dirty="0"/>
        </a:p>
      </dsp:txBody>
      <dsp:txXfrm>
        <a:off x="42722" y="1043633"/>
        <a:ext cx="10001530" cy="789716"/>
      </dsp:txXfrm>
    </dsp:sp>
    <dsp:sp modelId="{4E41BD73-99EC-4F85-8F9F-7356CD4DC283}">
      <dsp:nvSpPr>
        <dsp:cNvPr id="0" name=""/>
        <dsp:cNvSpPr/>
      </dsp:nvSpPr>
      <dsp:spPr>
        <a:xfrm>
          <a:off x="0" y="1939431"/>
          <a:ext cx="10086974" cy="87516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a:t>Anticipating potential exposure to toxic drugs</a:t>
          </a:r>
          <a:endParaRPr lang="en-US" sz="2200" kern="1200" dirty="0"/>
        </a:p>
      </dsp:txBody>
      <dsp:txXfrm>
        <a:off x="42722" y="1982153"/>
        <a:ext cx="10001530" cy="789716"/>
      </dsp:txXfrm>
    </dsp:sp>
    <dsp:sp modelId="{82C97DD0-45BC-49E4-BD94-E2927BAF858A}">
      <dsp:nvSpPr>
        <dsp:cNvPr id="0" name=""/>
        <dsp:cNvSpPr/>
      </dsp:nvSpPr>
      <dsp:spPr>
        <a:xfrm>
          <a:off x="0" y="2877951"/>
          <a:ext cx="10086974" cy="875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just" defTabSz="977900">
            <a:lnSpc>
              <a:spcPct val="90000"/>
            </a:lnSpc>
            <a:spcBef>
              <a:spcPct val="0"/>
            </a:spcBef>
            <a:spcAft>
              <a:spcPct val="35000"/>
            </a:spcAft>
            <a:buNone/>
          </a:pPr>
          <a:r>
            <a:rPr lang="en-US" sz="2200" kern="1200" dirty="0"/>
            <a:t>Using chemicals when cleaning</a:t>
          </a:r>
        </a:p>
      </dsp:txBody>
      <dsp:txXfrm>
        <a:off x="42722" y="2920673"/>
        <a:ext cx="10001530" cy="7897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9337-D0CF-44A2-8CC2-7F3E10073ABC}">
      <dsp:nvSpPr>
        <dsp:cNvPr id="0" name=""/>
        <dsp:cNvSpPr/>
      </dsp:nvSpPr>
      <dsp:spPr>
        <a:xfrm>
          <a:off x="756523" y="0"/>
          <a:ext cx="8573928" cy="3256209"/>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4F5C5-026B-488C-84D9-D857C68B808F}">
      <dsp:nvSpPr>
        <dsp:cNvPr id="0" name=""/>
        <dsp:cNvSpPr/>
      </dsp:nvSpPr>
      <dsp:spPr>
        <a:xfrm>
          <a:off x="0" y="976862"/>
          <a:ext cx="3026092" cy="13024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AU" sz="1800" kern="1200" dirty="0"/>
            <a:t>Position the mask over your mouth and nose</a:t>
          </a:r>
          <a:endParaRPr lang="en-PH" sz="1800" kern="1200" dirty="0"/>
        </a:p>
      </dsp:txBody>
      <dsp:txXfrm>
        <a:off x="63582" y="1040444"/>
        <a:ext cx="2898928" cy="1175320"/>
      </dsp:txXfrm>
    </dsp:sp>
    <dsp:sp modelId="{B3BB79FA-EAD4-4218-8C77-F62E06C040F4}">
      <dsp:nvSpPr>
        <dsp:cNvPr id="0" name=""/>
        <dsp:cNvSpPr/>
      </dsp:nvSpPr>
      <dsp:spPr>
        <a:xfrm>
          <a:off x="3530441" y="976862"/>
          <a:ext cx="3026092" cy="130248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PH" sz="1800" kern="1200" dirty="0"/>
            <a:t>Fasten the ties or tapes above and below your ears at the back of your head</a:t>
          </a:r>
        </a:p>
      </dsp:txBody>
      <dsp:txXfrm>
        <a:off x="3594023" y="1040444"/>
        <a:ext cx="2898928" cy="1175320"/>
      </dsp:txXfrm>
    </dsp:sp>
    <dsp:sp modelId="{9AF24076-222A-45C7-94C3-49C6A000B98C}">
      <dsp:nvSpPr>
        <dsp:cNvPr id="0" name=""/>
        <dsp:cNvSpPr/>
      </dsp:nvSpPr>
      <dsp:spPr>
        <a:xfrm>
          <a:off x="7060882" y="976862"/>
          <a:ext cx="3026092" cy="130248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600"/>
            </a:spcAft>
            <a:buClr>
              <a:srgbClr val="404040"/>
            </a:buClr>
            <a:buFont typeface="+mj-lt"/>
            <a:buNone/>
          </a:pPr>
          <a:r>
            <a:rPr lang="en-PH" sz="1800" kern="1200" dirty="0"/>
            <a:t>Fit flexible band to nose bridge</a:t>
          </a:r>
        </a:p>
      </dsp:txBody>
      <dsp:txXfrm>
        <a:off x="7124464" y="1040444"/>
        <a:ext cx="2898928" cy="1175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69337-D0CF-44A2-8CC2-7F3E10073ABC}">
      <dsp:nvSpPr>
        <dsp:cNvPr id="0" name=""/>
        <dsp:cNvSpPr/>
      </dsp:nvSpPr>
      <dsp:spPr>
        <a:xfrm>
          <a:off x="756523" y="0"/>
          <a:ext cx="8573928" cy="3291720"/>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4F5C5-026B-488C-84D9-D857C68B808F}">
      <dsp:nvSpPr>
        <dsp:cNvPr id="0" name=""/>
        <dsp:cNvSpPr/>
      </dsp:nvSpPr>
      <dsp:spPr>
        <a:xfrm>
          <a:off x="0" y="987516"/>
          <a:ext cx="3026092" cy="131668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Clr>
              <a:srgbClr val="404040"/>
            </a:buClr>
            <a:buFont typeface="+mj-lt"/>
            <a:buNone/>
          </a:pPr>
          <a:r>
            <a:rPr lang="en-AU" sz="1800" kern="1200" dirty="0"/>
            <a:t>Position respirator over mouth and nose</a:t>
          </a:r>
          <a:endParaRPr lang="en-PH" sz="1800" kern="1200" dirty="0"/>
        </a:p>
      </dsp:txBody>
      <dsp:txXfrm>
        <a:off x="64275" y="1051791"/>
        <a:ext cx="2897542" cy="1188138"/>
      </dsp:txXfrm>
    </dsp:sp>
    <dsp:sp modelId="{B256FBD4-44CE-4BD7-8382-492533D8C49B}">
      <dsp:nvSpPr>
        <dsp:cNvPr id="0" name=""/>
        <dsp:cNvSpPr/>
      </dsp:nvSpPr>
      <dsp:spPr>
        <a:xfrm>
          <a:off x="3530441" y="987516"/>
          <a:ext cx="3026092" cy="131668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Font typeface="+mj-lt"/>
            <a:buNone/>
          </a:pPr>
          <a:r>
            <a:rPr lang="en-AU" sz="1800" kern="1200" dirty="0"/>
            <a:t>Place tapes above and below the ears at the back of the head</a:t>
          </a:r>
          <a:endParaRPr lang="en-PH" sz="1800" kern="1200" dirty="0"/>
        </a:p>
      </dsp:txBody>
      <dsp:txXfrm>
        <a:off x="3594716" y="1051791"/>
        <a:ext cx="2897542" cy="1188138"/>
      </dsp:txXfrm>
    </dsp:sp>
    <dsp:sp modelId="{15CBB260-0790-47B6-94BE-056D03DD8F9A}">
      <dsp:nvSpPr>
        <dsp:cNvPr id="0" name=""/>
        <dsp:cNvSpPr/>
      </dsp:nvSpPr>
      <dsp:spPr>
        <a:xfrm>
          <a:off x="7060882" y="987516"/>
          <a:ext cx="3026092" cy="131668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3000"/>
            </a:lnSpc>
            <a:spcBef>
              <a:spcPct val="0"/>
            </a:spcBef>
            <a:spcAft>
              <a:spcPts val="700"/>
            </a:spcAft>
            <a:buNone/>
          </a:pPr>
          <a:r>
            <a:rPr lang="en-AU" sz="1800" kern="1200" dirty="0"/>
            <a:t>Adjust fit</a:t>
          </a:r>
          <a:endParaRPr lang="en-PH" sz="1800" kern="1200" dirty="0"/>
        </a:p>
      </dsp:txBody>
      <dsp:txXfrm>
        <a:off x="7125157" y="1051791"/>
        <a:ext cx="2897542" cy="118813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D3097-AFC7-427A-8FE4-1A4FCF4F3E8D}">
      <dsp:nvSpPr>
        <dsp:cNvPr id="0" name=""/>
        <dsp:cNvSpPr/>
      </dsp:nvSpPr>
      <dsp:spPr>
        <a:xfrm rot="16200000">
          <a:off x="1988457" y="-1983408"/>
          <a:ext cx="889509" cy="485632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Goggles</a:t>
          </a:r>
          <a:endParaRPr lang="en-PH" sz="1800" kern="1200" dirty="0"/>
        </a:p>
      </dsp:txBody>
      <dsp:txXfrm rot="5400000">
        <a:off x="5049" y="177902"/>
        <a:ext cx="4856326" cy="533705"/>
      </dsp:txXfrm>
    </dsp:sp>
    <dsp:sp modelId="{4881C138-19DE-47FA-B3C4-A109871915DA}">
      <dsp:nvSpPr>
        <dsp:cNvPr id="0" name=""/>
        <dsp:cNvSpPr/>
      </dsp:nvSpPr>
      <dsp:spPr>
        <a:xfrm rot="16200000">
          <a:off x="7209008" y="-1983408"/>
          <a:ext cx="889509" cy="485632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Safety glasses</a:t>
          </a:r>
          <a:endParaRPr lang="en-PH" sz="1800" kern="1200" dirty="0"/>
        </a:p>
      </dsp:txBody>
      <dsp:txXfrm rot="5400000">
        <a:off x="5225600" y="177902"/>
        <a:ext cx="4856326" cy="5337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78B1D4-9554-4880-9139-5816255E0D3F}">
      <dsp:nvSpPr>
        <dsp:cNvPr id="0" name=""/>
        <dsp:cNvSpPr/>
      </dsp:nvSpPr>
      <dsp:spPr>
        <a:xfrm rot="16200000">
          <a:off x="1997931" y="-1992883"/>
          <a:ext cx="870010" cy="4855776"/>
        </a:xfrm>
        <a:prstGeom prst="flowChartManualOperati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dirty="0"/>
            <a:t>Disposable</a:t>
          </a:r>
        </a:p>
      </dsp:txBody>
      <dsp:txXfrm rot="5400000">
        <a:off x="5048" y="174002"/>
        <a:ext cx="4855776" cy="522006"/>
      </dsp:txXfrm>
    </dsp:sp>
    <dsp:sp modelId="{82298924-CF28-4FC4-A1E1-929FD37F964D}">
      <dsp:nvSpPr>
        <dsp:cNvPr id="0" name=""/>
        <dsp:cNvSpPr/>
      </dsp:nvSpPr>
      <dsp:spPr>
        <a:xfrm rot="16200000">
          <a:off x="7217890" y="-1992883"/>
          <a:ext cx="870010" cy="485577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0" rIns="114300" bIns="0" numCol="1" spcCol="1270" anchor="ctr" anchorCtr="0">
          <a:noAutofit/>
        </a:bodyPr>
        <a:lstStyle/>
        <a:p>
          <a:pPr marL="0" lvl="0" indent="0" algn="ctr" defTabSz="800100">
            <a:lnSpc>
              <a:spcPct val="90000"/>
            </a:lnSpc>
            <a:spcBef>
              <a:spcPct val="0"/>
            </a:spcBef>
            <a:spcAft>
              <a:spcPct val="35000"/>
            </a:spcAft>
            <a:buNone/>
          </a:pPr>
          <a:r>
            <a:rPr lang="en-US" sz="1800" kern="1200"/>
            <a:t>Reusable</a:t>
          </a:r>
          <a:endParaRPr lang="en-US" sz="1800" kern="1200" dirty="0"/>
        </a:p>
      </dsp:txBody>
      <dsp:txXfrm rot="5400000">
        <a:off x="5225007" y="174002"/>
        <a:ext cx="4855776" cy="5220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13/12/2023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a:t>
            </a:fld>
            <a:endParaRPr lang="en-AU"/>
          </a:p>
        </p:txBody>
      </p:sp>
    </p:spTree>
    <p:extLst>
      <p:ext uri="{BB962C8B-B14F-4D97-AF65-F5344CB8AC3E}">
        <p14:creationId xmlns:p14="http://schemas.microsoft.com/office/powerpoint/2010/main" val="127117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47</a:t>
            </a:fld>
            <a:endParaRPr lang="en-AU"/>
          </a:p>
        </p:txBody>
      </p:sp>
    </p:spTree>
    <p:extLst>
      <p:ext uri="{BB962C8B-B14F-4D97-AF65-F5344CB8AC3E}">
        <p14:creationId xmlns:p14="http://schemas.microsoft.com/office/powerpoint/2010/main" val="2954335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48</a:t>
            </a:fld>
            <a:endParaRPr lang="en-AU"/>
          </a:p>
        </p:txBody>
      </p:sp>
    </p:spTree>
    <p:extLst>
      <p:ext uri="{BB962C8B-B14F-4D97-AF65-F5344CB8AC3E}">
        <p14:creationId xmlns:p14="http://schemas.microsoft.com/office/powerpoint/2010/main" val="2415355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50</a:t>
            </a:fld>
            <a:endParaRPr lang="en-AU"/>
          </a:p>
        </p:txBody>
      </p:sp>
    </p:spTree>
    <p:extLst>
      <p:ext uri="{BB962C8B-B14F-4D97-AF65-F5344CB8AC3E}">
        <p14:creationId xmlns:p14="http://schemas.microsoft.com/office/powerpoint/2010/main" val="327801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51</a:t>
            </a:fld>
            <a:endParaRPr lang="en-AU"/>
          </a:p>
        </p:txBody>
      </p:sp>
    </p:spTree>
    <p:extLst>
      <p:ext uri="{BB962C8B-B14F-4D97-AF65-F5344CB8AC3E}">
        <p14:creationId xmlns:p14="http://schemas.microsoft.com/office/powerpoint/2010/main" val="3936360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54</a:t>
            </a:fld>
            <a:endParaRPr lang="en-AU"/>
          </a:p>
        </p:txBody>
      </p:sp>
    </p:spTree>
    <p:extLst>
      <p:ext uri="{BB962C8B-B14F-4D97-AF65-F5344CB8AC3E}">
        <p14:creationId xmlns:p14="http://schemas.microsoft.com/office/powerpoint/2010/main" val="2103266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56</a:t>
            </a:fld>
            <a:endParaRPr lang="en-AU"/>
          </a:p>
        </p:txBody>
      </p:sp>
    </p:spTree>
    <p:extLst>
      <p:ext uri="{BB962C8B-B14F-4D97-AF65-F5344CB8AC3E}">
        <p14:creationId xmlns:p14="http://schemas.microsoft.com/office/powerpoint/2010/main" val="8276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57</a:t>
            </a:fld>
            <a:endParaRPr lang="en-AU"/>
          </a:p>
        </p:txBody>
      </p:sp>
    </p:spTree>
    <p:extLst>
      <p:ext uri="{BB962C8B-B14F-4D97-AF65-F5344CB8AC3E}">
        <p14:creationId xmlns:p14="http://schemas.microsoft.com/office/powerpoint/2010/main" val="2397088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59</a:t>
            </a:fld>
            <a:endParaRPr lang="en-AU"/>
          </a:p>
        </p:txBody>
      </p:sp>
    </p:spTree>
    <p:extLst>
      <p:ext uri="{BB962C8B-B14F-4D97-AF65-F5344CB8AC3E}">
        <p14:creationId xmlns:p14="http://schemas.microsoft.com/office/powerpoint/2010/main" val="1149866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62</a:t>
            </a:fld>
            <a:endParaRPr lang="en-AU"/>
          </a:p>
        </p:txBody>
      </p:sp>
    </p:spTree>
    <p:extLst>
      <p:ext uri="{BB962C8B-B14F-4D97-AF65-F5344CB8AC3E}">
        <p14:creationId xmlns:p14="http://schemas.microsoft.com/office/powerpoint/2010/main" val="2735061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63</a:t>
            </a:fld>
            <a:endParaRPr lang="en-AU"/>
          </a:p>
        </p:txBody>
      </p:sp>
    </p:spTree>
    <p:extLst>
      <p:ext uri="{BB962C8B-B14F-4D97-AF65-F5344CB8AC3E}">
        <p14:creationId xmlns:p14="http://schemas.microsoft.com/office/powerpoint/2010/main" val="76629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30</a:t>
            </a:fld>
            <a:endParaRPr lang="en-AU"/>
          </a:p>
        </p:txBody>
      </p:sp>
    </p:spTree>
    <p:extLst>
      <p:ext uri="{BB962C8B-B14F-4D97-AF65-F5344CB8AC3E}">
        <p14:creationId xmlns:p14="http://schemas.microsoft.com/office/powerpoint/2010/main" val="1557971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64</a:t>
            </a:fld>
            <a:endParaRPr lang="en-AU"/>
          </a:p>
        </p:txBody>
      </p:sp>
    </p:spTree>
    <p:extLst>
      <p:ext uri="{BB962C8B-B14F-4D97-AF65-F5344CB8AC3E}">
        <p14:creationId xmlns:p14="http://schemas.microsoft.com/office/powerpoint/2010/main" val="2623450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67</a:t>
            </a:fld>
            <a:endParaRPr lang="en-AU"/>
          </a:p>
        </p:txBody>
      </p:sp>
    </p:spTree>
    <p:extLst>
      <p:ext uri="{BB962C8B-B14F-4D97-AF65-F5344CB8AC3E}">
        <p14:creationId xmlns:p14="http://schemas.microsoft.com/office/powerpoint/2010/main" val="3749465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a:p>
        </p:txBody>
      </p:sp>
    </p:spTree>
    <p:extLst>
      <p:ext uri="{BB962C8B-B14F-4D97-AF65-F5344CB8AC3E}">
        <p14:creationId xmlns:p14="http://schemas.microsoft.com/office/powerpoint/2010/main" val="4325018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70</a:t>
            </a:fld>
            <a:endParaRPr lang="en-AU"/>
          </a:p>
        </p:txBody>
      </p:sp>
    </p:spTree>
    <p:extLst>
      <p:ext uri="{BB962C8B-B14F-4D97-AF65-F5344CB8AC3E}">
        <p14:creationId xmlns:p14="http://schemas.microsoft.com/office/powerpoint/2010/main" val="2001814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71</a:t>
            </a:fld>
            <a:endParaRPr lang="en-AU"/>
          </a:p>
        </p:txBody>
      </p:sp>
    </p:spTree>
    <p:extLst>
      <p:ext uri="{BB962C8B-B14F-4D97-AF65-F5344CB8AC3E}">
        <p14:creationId xmlns:p14="http://schemas.microsoft.com/office/powerpoint/2010/main" val="2645487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74</a:t>
            </a:fld>
            <a:endParaRPr lang="en-AU"/>
          </a:p>
        </p:txBody>
      </p:sp>
    </p:spTree>
    <p:extLst>
      <p:ext uri="{BB962C8B-B14F-4D97-AF65-F5344CB8AC3E}">
        <p14:creationId xmlns:p14="http://schemas.microsoft.com/office/powerpoint/2010/main" val="297891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75</a:t>
            </a:fld>
            <a:endParaRPr lang="en-AU"/>
          </a:p>
        </p:txBody>
      </p:sp>
    </p:spTree>
    <p:extLst>
      <p:ext uri="{BB962C8B-B14F-4D97-AF65-F5344CB8AC3E}">
        <p14:creationId xmlns:p14="http://schemas.microsoft.com/office/powerpoint/2010/main" val="4258503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77</a:t>
            </a:fld>
            <a:endParaRPr lang="en-AU"/>
          </a:p>
        </p:txBody>
      </p:sp>
    </p:spTree>
    <p:extLst>
      <p:ext uri="{BB962C8B-B14F-4D97-AF65-F5344CB8AC3E}">
        <p14:creationId xmlns:p14="http://schemas.microsoft.com/office/powerpoint/2010/main" val="2339064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78</a:t>
            </a:fld>
            <a:endParaRPr lang="en-AU"/>
          </a:p>
        </p:txBody>
      </p:sp>
    </p:spTree>
    <p:extLst>
      <p:ext uri="{BB962C8B-B14F-4D97-AF65-F5344CB8AC3E}">
        <p14:creationId xmlns:p14="http://schemas.microsoft.com/office/powerpoint/2010/main" val="271284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82</a:t>
            </a:fld>
            <a:endParaRPr lang="en-AU"/>
          </a:p>
        </p:txBody>
      </p:sp>
    </p:spTree>
    <p:extLst>
      <p:ext uri="{BB962C8B-B14F-4D97-AF65-F5344CB8AC3E}">
        <p14:creationId xmlns:p14="http://schemas.microsoft.com/office/powerpoint/2010/main" val="334096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33</a:t>
            </a:fld>
            <a:endParaRPr lang="en-AU"/>
          </a:p>
        </p:txBody>
      </p:sp>
    </p:spTree>
    <p:extLst>
      <p:ext uri="{BB962C8B-B14F-4D97-AF65-F5344CB8AC3E}">
        <p14:creationId xmlns:p14="http://schemas.microsoft.com/office/powerpoint/2010/main" val="3128270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83</a:t>
            </a:fld>
            <a:endParaRPr lang="en-AU"/>
          </a:p>
        </p:txBody>
      </p:sp>
    </p:spTree>
    <p:extLst>
      <p:ext uri="{BB962C8B-B14F-4D97-AF65-F5344CB8AC3E}">
        <p14:creationId xmlns:p14="http://schemas.microsoft.com/office/powerpoint/2010/main" val="2215778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84</a:t>
            </a:fld>
            <a:endParaRPr lang="en-AU"/>
          </a:p>
        </p:txBody>
      </p:sp>
    </p:spTree>
    <p:extLst>
      <p:ext uri="{BB962C8B-B14F-4D97-AF65-F5344CB8AC3E}">
        <p14:creationId xmlns:p14="http://schemas.microsoft.com/office/powerpoint/2010/main" val="37772708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85</a:t>
            </a:fld>
            <a:endParaRPr lang="en-AU"/>
          </a:p>
        </p:txBody>
      </p:sp>
    </p:spTree>
    <p:extLst>
      <p:ext uri="{BB962C8B-B14F-4D97-AF65-F5344CB8AC3E}">
        <p14:creationId xmlns:p14="http://schemas.microsoft.com/office/powerpoint/2010/main" val="653070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34</a:t>
            </a:fld>
            <a:endParaRPr lang="en-AU"/>
          </a:p>
        </p:txBody>
      </p:sp>
    </p:spTree>
    <p:extLst>
      <p:ext uri="{BB962C8B-B14F-4D97-AF65-F5344CB8AC3E}">
        <p14:creationId xmlns:p14="http://schemas.microsoft.com/office/powerpoint/2010/main" val="155860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37</a:t>
            </a:fld>
            <a:endParaRPr lang="en-AU"/>
          </a:p>
        </p:txBody>
      </p:sp>
    </p:spTree>
    <p:extLst>
      <p:ext uri="{BB962C8B-B14F-4D97-AF65-F5344CB8AC3E}">
        <p14:creationId xmlns:p14="http://schemas.microsoft.com/office/powerpoint/2010/main" val="1551363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38</a:t>
            </a:fld>
            <a:endParaRPr lang="en-AU"/>
          </a:p>
        </p:txBody>
      </p:sp>
    </p:spTree>
    <p:extLst>
      <p:ext uri="{BB962C8B-B14F-4D97-AF65-F5344CB8AC3E}">
        <p14:creationId xmlns:p14="http://schemas.microsoft.com/office/powerpoint/2010/main" val="258456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41</a:t>
            </a:fld>
            <a:endParaRPr lang="en-AU"/>
          </a:p>
        </p:txBody>
      </p:sp>
    </p:spTree>
    <p:extLst>
      <p:ext uri="{BB962C8B-B14F-4D97-AF65-F5344CB8AC3E}">
        <p14:creationId xmlns:p14="http://schemas.microsoft.com/office/powerpoint/2010/main" val="918274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43</a:t>
            </a:fld>
            <a:endParaRPr lang="en-AU"/>
          </a:p>
        </p:txBody>
      </p:sp>
    </p:spTree>
    <p:extLst>
      <p:ext uri="{BB962C8B-B14F-4D97-AF65-F5344CB8AC3E}">
        <p14:creationId xmlns:p14="http://schemas.microsoft.com/office/powerpoint/2010/main" val="2085851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44</a:t>
            </a:fld>
            <a:endParaRPr lang="en-AU"/>
          </a:p>
        </p:txBody>
      </p:sp>
    </p:spTree>
    <p:extLst>
      <p:ext uri="{BB962C8B-B14F-4D97-AF65-F5344CB8AC3E}">
        <p14:creationId xmlns:p14="http://schemas.microsoft.com/office/powerpoint/2010/main" val="3209183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13/12/2023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13/12/2023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2.png"/><Relationship Id="rId7" Type="http://schemas.openxmlformats.org/officeDocument/2006/relationships/diagramColors" Target="../diagrams/colors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9.xml"/><Relationship Id="rId7" Type="http://schemas.openxmlformats.org/officeDocument/2006/relationships/image" Target="../media/image2.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0.xml"/><Relationship Id="rId7" Type="http://schemas.openxmlformats.org/officeDocument/2006/relationships/image" Target="../media/image2.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png"/><Relationship Id="rId7" Type="http://schemas.openxmlformats.org/officeDocument/2006/relationships/diagramColors" Target="../diagrams/colors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2.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png"/><Relationship Id="rId7" Type="http://schemas.openxmlformats.org/officeDocument/2006/relationships/diagramColors" Target="../diagrams/colors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png"/><Relationship Id="rId7" Type="http://schemas.openxmlformats.org/officeDocument/2006/relationships/diagramColors" Target="../diagrams/colors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png"/><Relationship Id="rId7" Type="http://schemas.openxmlformats.org/officeDocument/2006/relationships/diagramColors" Target="../diagrams/colors17.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2.png"/><Relationship Id="rId7" Type="http://schemas.openxmlformats.org/officeDocument/2006/relationships/diagramColors" Target="../diagrams/colors1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 Id="rId9"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png"/><Relationship Id="rId7" Type="http://schemas.openxmlformats.org/officeDocument/2006/relationships/diagramColors" Target="../diagrams/colors19.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png"/><Relationship Id="rId7" Type="http://schemas.openxmlformats.org/officeDocument/2006/relationships/diagramColors" Target="../diagrams/colors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3.png"/></Relationships>
</file>

<file path=ppt/slides/_rels/slide7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png"/><Relationship Id="rId7" Type="http://schemas.openxmlformats.org/officeDocument/2006/relationships/diagramColors" Target="../diagrams/colors2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png"/><Relationship Id="rId7" Type="http://schemas.openxmlformats.org/officeDocument/2006/relationships/diagramColors" Target="../diagrams/colors2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png"/><Relationship Id="rId7" Type="http://schemas.openxmlformats.org/officeDocument/2006/relationships/diagramColors" Target="../diagrams/colors2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image" Target="../media/image2.png"/><Relationship Id="rId7" Type="http://schemas.openxmlformats.org/officeDocument/2006/relationships/diagramColors" Target="../diagrams/colors2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 Id="rId9" Type="http://schemas.openxmlformats.org/officeDocument/2006/relationships/image" Target="../media/image3.png"/></Relationships>
</file>

<file path=ppt/slides/_rels/slide84.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png"/><Relationship Id="rId7" Type="http://schemas.openxmlformats.org/officeDocument/2006/relationships/diagramColors" Target="../diagrams/colors2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png"/><Relationship Id="rId7" Type="http://schemas.openxmlformats.org/officeDocument/2006/relationships/diagramColors" Target="../diagrams/colors2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 Id="rId9"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a:blip r:embed="rId3">
            <a:extLst>
              <a:ext uri="{28A0092B-C50C-407E-A947-70E740481C1C}">
                <a14:useLocalDpi xmlns:a14="http://schemas.microsoft.com/office/drawing/2010/main" val="0"/>
              </a:ext>
            </a:extLst>
          </a:blip>
          <a:srcRect l="3313" r="3313"/>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fontScale="90000"/>
          </a:bodyPr>
          <a:lstStyle/>
          <a:p>
            <a:pPr algn="l"/>
            <a:r>
              <a:rPr lang="en-US" sz="5100" dirty="0">
                <a:latin typeface="+mn-lt"/>
              </a:rPr>
              <a:t>Follow Standard and Transmission-Based Precautions for Infection Prevention and Control in the Work Setting</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fontScale="92500" lnSpcReduction="20000"/>
          </a:bodyPr>
          <a:lstStyle/>
          <a:p>
            <a:pPr algn="l"/>
            <a:r>
              <a:rPr lang="en-US" dirty="0"/>
              <a:t>HLTINF006 - Apply basic principles and practices of infection prevention and control (Release 1)</a:t>
            </a:r>
          </a:p>
        </p:txBody>
      </p:sp>
    </p:spTree>
    <p:extLst>
      <p:ext uri="{BB962C8B-B14F-4D97-AF65-F5344CB8AC3E}">
        <p14:creationId xmlns:p14="http://schemas.microsoft.com/office/powerpoint/2010/main" val="180543009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Management of Non-Intact Skin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abrasions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79E9416F-60C3-0077-1A9D-98DF2C1B2CD5}"/>
              </a:ext>
            </a:extLst>
          </p:cNvPr>
          <p:cNvGraphicFramePr/>
          <p:nvPr>
            <p:extLst>
              <p:ext uri="{D42A27DB-BD31-4B8C-83A1-F6EECF244321}">
                <p14:modId xmlns:p14="http://schemas.microsoft.com/office/powerpoint/2010/main" val="432627129"/>
              </p:ext>
            </p:extLst>
          </p:nvPr>
        </p:nvGraphicFramePr>
        <p:xfrm>
          <a:off x="1154097" y="2876365"/>
          <a:ext cx="9769933" cy="3300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23668D33-F873-9EAC-7F3C-1EEBD622DF8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6AE6E9E4-AF32-E91D-1259-BCC7E4A0370F}"/>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02EA74DD-E0EB-4226-B55E-F0E1FEA82AA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B0FF44C-6E4C-448E-8655-5B89F430EAB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82A7838-B097-4F31-8B3A-70A4DDBBD6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BFE612C-587B-4B64-9A1C-15A394FE239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26730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kumimoji="0" lang="en-US"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Management of Non-Intact Skin</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cuts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EE57CCAA-97BB-67E2-1193-13C9AF115055}"/>
              </a:ext>
            </a:extLst>
          </p:cNvPr>
          <p:cNvGraphicFramePr/>
          <p:nvPr>
            <p:extLst>
              <p:ext uri="{D42A27DB-BD31-4B8C-83A1-F6EECF244321}">
                <p14:modId xmlns:p14="http://schemas.microsoft.com/office/powerpoint/2010/main" val="1386820946"/>
              </p:ext>
            </p:extLst>
          </p:nvPr>
        </p:nvGraphicFramePr>
        <p:xfrm>
          <a:off x="1154097" y="2904740"/>
          <a:ext cx="9771078" cy="2838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5F8EF101-563F-C510-F263-F2A90EAA27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24696625-6868-453F-AF20-E71B256BC2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E806417-97B4-4BA2-AFA6-674D819273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B36ADD4-60AB-4CFF-A975-DC4EB08D02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D7BE1A8-B7A4-4F9F-8A08-C6F9DE3B12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544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kumimoji="0" lang="en-US" sz="22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rPr>
              <a:t>Management of Non-Intact Skin</a:t>
            </a: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Management of cuts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8" name="Diagram 7">
            <a:extLst>
              <a:ext uri="{FF2B5EF4-FFF2-40B4-BE49-F238E27FC236}">
                <a16:creationId xmlns:a16="http://schemas.microsoft.com/office/drawing/2014/main" id="{EE57CCAA-97BB-67E2-1193-13C9AF115055}"/>
              </a:ext>
            </a:extLst>
          </p:cNvPr>
          <p:cNvGraphicFramePr/>
          <p:nvPr>
            <p:extLst>
              <p:ext uri="{D42A27DB-BD31-4B8C-83A1-F6EECF244321}">
                <p14:modId xmlns:p14="http://schemas.microsoft.com/office/powerpoint/2010/main" val="408511825"/>
              </p:ext>
            </p:extLst>
          </p:nvPr>
        </p:nvGraphicFramePr>
        <p:xfrm>
          <a:off x="1154097" y="2925346"/>
          <a:ext cx="9771078" cy="2891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5F8EF101-563F-C510-F263-F2A90EAA27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99810C5B-75A4-4A28-AABE-C7B7BAC608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89E5F9E3-D0B3-4D99-A124-7E02C27DCD2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E567DB-B4F6-4EE7-8DC6-D265EC629C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3FCCF1C-48D1-4F5F-88CD-3D3156C35B5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95288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other things to consider when treating a wound: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removing dirt and debris from the wound, use clean water and soap if available.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wiping away blood, dirt, or debris from the wound, wipe from the </a:t>
            </a:r>
            <a:r>
              <a:rPr lang="en-US" sz="2200" dirty="0" err="1">
                <a:solidFill>
                  <a:schemeClr val="tx1">
                    <a:lumMod val="75000"/>
                    <a:lumOff val="25000"/>
                  </a:schemeClr>
                </a:solidFill>
              </a:rPr>
              <a:t>centre</a:t>
            </a:r>
            <a:r>
              <a:rPr lang="en-US" sz="2200" dirty="0">
                <a:solidFill>
                  <a:schemeClr val="tx1">
                    <a:lumMod val="75000"/>
                    <a:lumOff val="25000"/>
                  </a:schemeClr>
                </a:solidFill>
              </a:rPr>
              <a:t> going out of the wound to prevent further foreign material from being introduced.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Pat dry the wound with fresh, dry gauze.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wound continues to bleed through the initial dressing, apply a second dressing on top of the first one.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8EEBAE8A-FD46-DF5C-4FCE-2246535157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976E8DCC-CCDE-384B-9824-424B16C5C69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97269215-FEDB-4D31-9F74-8B627021A3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21F35EF-3F0C-4AFA-960A-79D3EE793A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AAAF690-EB47-41F0-90C0-49DAFC6FC4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1C41758-0B44-44DE-BBDC-9CB914CBCB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252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2529" t="-1375" r="17315" b="137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these practices to reduce the risk of infection: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open cuts, sores or abrasions with bandages before starting work.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wearing gloves to protect the skin.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barrier creams and lotion to keep skin healthy and hydrated.</a:t>
            </a:r>
          </a:p>
        </p:txBody>
      </p:sp>
      <p:sp>
        <p:nvSpPr>
          <p:cNvPr id="3" name="Rectangle 2">
            <a:extLst>
              <a:ext uri="{FF2B5EF4-FFF2-40B4-BE49-F238E27FC236}">
                <a16:creationId xmlns:a16="http://schemas.microsoft.com/office/drawing/2014/main" id="{CDC368AD-D588-D8FF-1D4B-0BB033358E3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017071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Hand Hygiene Procedures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materials, techniques, and precautions related to hand washing and rubbing are all part of hand hygiene routines.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in reference to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products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rubbing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Precautions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7" name="Picture 6">
            <a:extLst>
              <a:ext uri="{FF2B5EF4-FFF2-40B4-BE49-F238E27FC236}">
                <a16:creationId xmlns:a16="http://schemas.microsoft.com/office/drawing/2014/main" id="{9B1874CC-C976-44B7-A74E-8AA4A406AE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9154F98-3DBA-4E15-A4E1-41F9644E437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D293EB9A-B00F-423B-AAE2-9878ECE121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1BB88E-8C31-4468-8280-6401DA0B9E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41706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74930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image below illustrates how to perform handwashing: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2" name="Picture 1" descr="A drawing of a hand sanitizer dispenser&#10;&#10;Description automatically generated with medium confidence">
            <a:extLst>
              <a:ext uri="{FF2B5EF4-FFF2-40B4-BE49-F238E27FC236}">
                <a16:creationId xmlns:a16="http://schemas.microsoft.com/office/drawing/2014/main" id="{7A49BDBF-6486-D5AB-4299-6C3A916941AC}"/>
              </a:ext>
            </a:extLst>
          </p:cNvPr>
          <p:cNvPicPr>
            <a:picLocks noChangeAspect="1"/>
          </p:cNvPicPr>
          <p:nvPr/>
        </p:nvPicPr>
        <p:blipFill>
          <a:blip r:embed="rId3"/>
          <a:stretch>
            <a:fillRect/>
          </a:stretch>
        </p:blipFill>
        <p:spPr>
          <a:xfrm>
            <a:off x="3334728" y="1192830"/>
            <a:ext cx="5493047" cy="1736404"/>
          </a:xfrm>
          <a:prstGeom prst="rect">
            <a:avLst/>
          </a:prstGeom>
        </p:spPr>
      </p:pic>
      <p:pic>
        <p:nvPicPr>
          <p:cNvPr id="5" name="Picture 4" descr="A picture containing line, font&#10;&#10;Description automatically generated">
            <a:extLst>
              <a:ext uri="{FF2B5EF4-FFF2-40B4-BE49-F238E27FC236}">
                <a16:creationId xmlns:a16="http://schemas.microsoft.com/office/drawing/2014/main" id="{27E07D79-1AD5-89F5-10EC-A0CD831ADD1F}"/>
              </a:ext>
            </a:extLst>
          </p:cNvPr>
          <p:cNvPicPr>
            <a:picLocks noChangeAspect="1"/>
          </p:cNvPicPr>
          <p:nvPr/>
        </p:nvPicPr>
        <p:blipFill>
          <a:blip r:embed="rId4"/>
          <a:stretch>
            <a:fillRect/>
          </a:stretch>
        </p:blipFill>
        <p:spPr>
          <a:xfrm>
            <a:off x="2880990" y="3062637"/>
            <a:ext cx="6430020" cy="1273118"/>
          </a:xfrm>
          <a:prstGeom prst="rect">
            <a:avLst/>
          </a:prstGeom>
        </p:spPr>
      </p:pic>
      <p:pic>
        <p:nvPicPr>
          <p:cNvPr id="8" name="Picture 7" descr="A picture containing line art, sketch, illustration, drawing&#10;&#10;Description automatically generated">
            <a:extLst>
              <a:ext uri="{FF2B5EF4-FFF2-40B4-BE49-F238E27FC236}">
                <a16:creationId xmlns:a16="http://schemas.microsoft.com/office/drawing/2014/main" id="{5321D2C9-0C80-928B-5D10-6B1347558CC2}"/>
              </a:ext>
            </a:extLst>
          </p:cNvPr>
          <p:cNvPicPr>
            <a:picLocks noChangeAspect="1"/>
          </p:cNvPicPr>
          <p:nvPr/>
        </p:nvPicPr>
        <p:blipFill rotWithShape="1">
          <a:blip r:embed="rId5"/>
          <a:srcRect b="18403"/>
          <a:stretch/>
        </p:blipFill>
        <p:spPr bwMode="auto">
          <a:xfrm>
            <a:off x="3275961" y="4410506"/>
            <a:ext cx="5640076" cy="1675437"/>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8EF33D1-7539-457C-AD0D-815A22377F6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FD996D0-E16C-432E-AA1C-E3C1D64BC5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94804A1C-D272-4EB5-8BA7-59E89A15AF8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86B74F-8D08-492F-A766-E161CA9ED4F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99532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to handwashing are as follows: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your hands with clean, running water (preferably warm).</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Turn off the tap and apply soap to the hands.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Lather your hands by rubbing them together with the soap, including:</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Palm to palm</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Back of hands</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In between fingers and back fingers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567A5573-D003-60D0-CE50-9BDA2929107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7" name="Title 6">
            <a:extLst>
              <a:ext uri="{FF2B5EF4-FFF2-40B4-BE49-F238E27FC236}">
                <a16:creationId xmlns:a16="http://schemas.microsoft.com/office/drawing/2014/main" id="{C8B60A8F-5A2D-7338-8681-E7DD3B42FC28}"/>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2141AE24-6CF6-48E7-A388-3ACC86348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63348B-6FD8-415D-A86C-462C1C4BD7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0C7B0D3-E886-4B5B-9CA3-91BBAC62FD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49A494F-EB10-4670-A6AF-D5ED5FEE64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818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7" y="3613355"/>
            <a:ext cx="5260454" cy="25636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Rinse your hands well under clean, running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Dry your hands using a clean towel or air dry them.</a:t>
            </a:r>
          </a:p>
        </p:txBody>
      </p:sp>
      <p:pic>
        <p:nvPicPr>
          <p:cNvPr id="7" name="Picture 6" descr="Soap on hand">
            <a:extLst>
              <a:ext uri="{FF2B5EF4-FFF2-40B4-BE49-F238E27FC236}">
                <a16:creationId xmlns:a16="http://schemas.microsoft.com/office/drawing/2014/main" id="{75927091-3DD2-4DDC-B336-F29F5225B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4357" y="1791493"/>
            <a:ext cx="5199885" cy="3466307"/>
          </a:xfrm>
          <a:prstGeom prst="rect">
            <a:avLst/>
          </a:prstGeom>
        </p:spPr>
      </p:pic>
      <p:sp>
        <p:nvSpPr>
          <p:cNvPr id="8" name="Rectangle 7">
            <a:extLst>
              <a:ext uri="{FF2B5EF4-FFF2-40B4-BE49-F238E27FC236}">
                <a16:creationId xmlns:a16="http://schemas.microsoft.com/office/drawing/2014/main" id="{8CB7D560-F30B-48AA-8057-C834AC31CFA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Follow Safe Work Practices for Infection Control</a:t>
            </a:r>
          </a:p>
        </p:txBody>
      </p:sp>
      <p:sp>
        <p:nvSpPr>
          <p:cNvPr id="2" name="Content Placeholder 2">
            <a:extLst>
              <a:ext uri="{FF2B5EF4-FFF2-40B4-BE49-F238E27FC236}">
                <a16:creationId xmlns:a16="http://schemas.microsoft.com/office/drawing/2014/main" id="{93D7DCBF-FDA3-B8BF-68AB-E3D54024139C}"/>
              </a:ext>
            </a:extLst>
          </p:cNvPr>
          <p:cNvSpPr txBox="1">
            <a:spLocks/>
          </p:cNvSpPr>
          <p:nvPr/>
        </p:nvSpPr>
        <p:spPr>
          <a:xfrm>
            <a:off x="836872" y="1903433"/>
            <a:ext cx="10089629" cy="1886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to handwashing are as follows: </a:t>
            </a:r>
          </a:p>
          <a:p>
            <a:pPr marL="914400" lvl="1" indent="-457200">
              <a:lnSpc>
                <a:spcPct val="114000"/>
              </a:lnSpc>
              <a:spcBef>
                <a:spcPts val="600"/>
              </a:spcBef>
              <a:spcAft>
                <a:spcPts val="600"/>
              </a:spcAft>
              <a:buClr>
                <a:srgbClr val="1C96D3"/>
              </a:buClr>
              <a:buFont typeface="+mj-lt"/>
              <a:buAutoNum type="alphaLcPeriod" startAt="4"/>
            </a:pPr>
            <a:r>
              <a:rPr lang="en-US" sz="2200" dirty="0">
                <a:solidFill>
                  <a:schemeClr val="tx1">
                    <a:lumMod val="75000"/>
                    <a:lumOff val="25000"/>
                  </a:schemeClr>
                </a:solidFill>
              </a:rPr>
              <a:t>Around thumbs</a:t>
            </a:r>
          </a:p>
          <a:p>
            <a:pPr marL="914400" lvl="1" indent="-457200">
              <a:lnSpc>
                <a:spcPct val="114000"/>
              </a:lnSpc>
              <a:spcBef>
                <a:spcPts val="600"/>
              </a:spcBef>
              <a:spcAft>
                <a:spcPts val="600"/>
              </a:spcAft>
              <a:buClr>
                <a:srgbClr val="1C96D3"/>
              </a:buClr>
              <a:buFont typeface="+mj-lt"/>
              <a:buAutoNum type="alphaLcPeriod" startAt="4"/>
            </a:pPr>
            <a:r>
              <a:rPr lang="en-US" sz="2200" dirty="0">
                <a:solidFill>
                  <a:schemeClr val="tx1">
                    <a:lumMod val="75000"/>
                    <a:lumOff val="25000"/>
                  </a:schemeClr>
                </a:solidFill>
              </a:rPr>
              <a:t>Tips of fingers</a:t>
            </a:r>
          </a:p>
          <a:p>
            <a:pPr marL="914400" lvl="1" indent="-457200">
              <a:lnSpc>
                <a:spcPct val="114000"/>
              </a:lnSpc>
              <a:spcBef>
                <a:spcPts val="600"/>
              </a:spcBef>
              <a:spcAft>
                <a:spcPts val="600"/>
              </a:spcAft>
              <a:buClr>
                <a:srgbClr val="1C96D3"/>
              </a:buClr>
              <a:buFont typeface="+mj-lt"/>
              <a:buAutoNum type="alphaLcPeriod" startAt="4"/>
            </a:pPr>
            <a:endParaRPr lang="en-US" sz="2200" dirty="0">
              <a:solidFill>
                <a:schemeClr val="tx1">
                  <a:lumMod val="75000"/>
                  <a:lumOff val="25000"/>
                </a:schemeClr>
              </a:solidFill>
            </a:endParaRPr>
          </a:p>
        </p:txBody>
      </p:sp>
      <p:pic>
        <p:nvPicPr>
          <p:cNvPr id="9" name="Picture 8">
            <a:extLst>
              <a:ext uri="{FF2B5EF4-FFF2-40B4-BE49-F238E27FC236}">
                <a16:creationId xmlns:a16="http://schemas.microsoft.com/office/drawing/2014/main" id="{FE71D57F-A23F-4C7B-B036-0D346F81BC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A4E4564-FA3F-4F4A-B8F9-84F4E33BBA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81A7443-4A75-44EC-A047-3E5973D864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2E1211A-2D91-4E5E-9F29-A8567CDD846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9530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five moments of hand hygiene: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Title 1">
            <a:extLst>
              <a:ext uri="{FF2B5EF4-FFF2-40B4-BE49-F238E27FC236}">
                <a16:creationId xmlns:a16="http://schemas.microsoft.com/office/drawing/2014/main" id="{19FC56F2-6BD7-36DB-A576-A6590A927D95}"/>
              </a:ext>
            </a:extLst>
          </p:cNvPr>
          <p:cNvSpPr txBox="1">
            <a:spLocks/>
          </p:cNvSpPr>
          <p:nvPr/>
        </p:nvSpPr>
        <p:spPr>
          <a:xfrm>
            <a:off x="990600" y="517525"/>
            <a:ext cx="100869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FF595E"/>
                </a:solidFill>
                <a:latin typeface="+mn-lt"/>
              </a:rPr>
              <a:t>2.2.3 Five Moments of Hand</a:t>
            </a:r>
            <a:br>
              <a:rPr lang="en-US" b="1" dirty="0">
                <a:solidFill>
                  <a:srgbClr val="FF595E"/>
                </a:solidFill>
                <a:latin typeface="+mn-lt"/>
              </a:rPr>
            </a:br>
            <a:r>
              <a:rPr lang="en-US" b="1" dirty="0">
                <a:solidFill>
                  <a:srgbClr val="FF595E"/>
                </a:solidFill>
                <a:latin typeface="+mn-lt"/>
              </a:rPr>
              <a:t>Hygiene </a:t>
            </a:r>
            <a:endParaRPr lang="en-AU" b="1" dirty="0">
              <a:solidFill>
                <a:srgbClr val="FF595E"/>
              </a:solidFill>
              <a:latin typeface="+mn-lt"/>
            </a:endParaRPr>
          </a:p>
        </p:txBody>
      </p:sp>
      <p:graphicFrame>
        <p:nvGraphicFramePr>
          <p:cNvPr id="3" name="Diagram 2">
            <a:extLst>
              <a:ext uri="{FF2B5EF4-FFF2-40B4-BE49-F238E27FC236}">
                <a16:creationId xmlns:a16="http://schemas.microsoft.com/office/drawing/2014/main" id="{3E2998D4-6309-9176-0C1D-9EAF8A4F584D}"/>
              </a:ext>
            </a:extLst>
          </p:cNvPr>
          <p:cNvGraphicFramePr/>
          <p:nvPr>
            <p:extLst>
              <p:ext uri="{D42A27DB-BD31-4B8C-83A1-F6EECF244321}">
                <p14:modId xmlns:p14="http://schemas.microsoft.com/office/powerpoint/2010/main" val="3793526547"/>
              </p:ext>
            </p:extLst>
          </p:nvPr>
        </p:nvGraphicFramePr>
        <p:xfrm>
          <a:off x="838201" y="2405849"/>
          <a:ext cx="10085832" cy="3771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326D7D6-6311-E9BA-C268-FB50A4C5678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10" name="Picture 9">
            <a:extLst>
              <a:ext uri="{FF2B5EF4-FFF2-40B4-BE49-F238E27FC236}">
                <a16:creationId xmlns:a16="http://schemas.microsoft.com/office/drawing/2014/main" id="{7FDDF8C4-EA39-029F-7926-5D869F58984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8AA542-1649-46C8-815D-9806EA1110A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40A0F1BD-78BE-48F8-9EBF-7EE749B885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Oval 11">
            <a:extLst>
              <a:ext uri="{FF2B5EF4-FFF2-40B4-BE49-F238E27FC236}">
                <a16:creationId xmlns:a16="http://schemas.microsoft.com/office/drawing/2014/main" id="{7D924758-6A7E-4B6B-86E1-B19DFC8403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70D3018-CB2C-4618-B5D3-60B94A51B93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5970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presentation will examine the two types of infection prevention and control precautions.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terms typically apply in a healthcare setting, but their ideas can still be </a:t>
            </a:r>
            <a:r>
              <a:rPr lang="en-US" sz="2200" dirty="0" err="1">
                <a:solidFill>
                  <a:schemeClr val="tx1">
                    <a:lumMod val="75000"/>
                    <a:lumOff val="25000"/>
                  </a:schemeClr>
                </a:solidFill>
              </a:rPr>
              <a:t>contextualised</a:t>
            </a:r>
            <a:r>
              <a:rPr lang="en-US" sz="2200" dirty="0">
                <a:solidFill>
                  <a:schemeClr val="tx1">
                    <a:lumMod val="75000"/>
                    <a:lumOff val="25000"/>
                  </a:schemeClr>
                </a:solidFill>
              </a:rPr>
              <a:t> in your workplace.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Standard-based precautions </a:t>
            </a:r>
            <a:r>
              <a:rPr lang="en-US" sz="2200" dirty="0">
                <a:solidFill>
                  <a:schemeClr val="tx1">
                    <a:lumMod val="75000"/>
                    <a:lumOff val="25000"/>
                  </a:schemeClr>
                </a:solidFill>
              </a:rPr>
              <a:t>are applied to all patient care regardless of infection status.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Transmission-based precautions</a:t>
            </a:r>
            <a:r>
              <a:rPr lang="en-US" sz="2200" dirty="0">
                <a:solidFill>
                  <a:schemeClr val="tx1">
                    <a:lumMod val="75000"/>
                    <a:lumOff val="25000"/>
                  </a:schemeClr>
                </a:solidFill>
              </a:rPr>
              <a:t> are taken in addition to standard-based precautions, done to prevent the spread of infection during a suspected or confirmed outbreak.</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21B58AE3-2344-4C74-870F-7BA011B551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0DDD901-4E01-4E62-8506-B590B0CA8F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1E7F7C47-B0A4-4577-9166-B6327E227E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63C8BC-4093-45E7-83E2-0ECB927E49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9991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Use the Correct Personal Protection Equipment (PPE)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6562" r="6562"/>
          <a:stretch/>
        </p:blipFill>
        <p:spPr>
          <a:xfrm>
            <a:off x="6486525" y="1631468"/>
            <a:ext cx="5705475" cy="3595064"/>
          </a:xfrm>
          <a:prstGeom prst="rect">
            <a:avLst/>
          </a:prstGeom>
        </p:spPr>
      </p:pic>
    </p:spTree>
    <p:extLst>
      <p:ext uri="{BB962C8B-B14F-4D97-AF65-F5344CB8AC3E}">
        <p14:creationId xmlns:p14="http://schemas.microsoft.com/office/powerpoint/2010/main" val="370355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FFF454-A9A6-6592-A2E7-D0C0DEC8A178}"/>
              </a:ext>
            </a:extLst>
          </p:cNvPr>
          <p:cNvPicPr>
            <a:picLocks noChangeAspect="1"/>
          </p:cNvPicPr>
          <p:nvPr/>
        </p:nvPicPr>
        <p:blipFill>
          <a:blip r:embed="rId2">
            <a:extLst>
              <a:ext uri="{28A0092B-C50C-407E-A947-70E740481C1C}">
                <a14:useLocalDpi xmlns:a14="http://schemas.microsoft.com/office/drawing/2010/main" val="0"/>
              </a:ext>
            </a:extLst>
          </a:blip>
          <a:srcRect l="9983" r="9983"/>
          <a:stretch/>
        </p:blipFill>
        <p:spPr>
          <a:xfrm>
            <a:off x="3946385" y="1"/>
            <a:ext cx="8245616" cy="6857999"/>
          </a:xfrm>
          <a:prstGeom prst="rect">
            <a:avLst/>
          </a:prstGeom>
        </p:spPr>
      </p:pic>
      <p:sp>
        <p:nvSpPr>
          <p:cNvPr id="7" name="Rectangle 6">
            <a:extLst>
              <a:ext uri="{FF2B5EF4-FFF2-40B4-BE49-F238E27FC236}">
                <a16:creationId xmlns:a16="http://schemas.microsoft.com/office/drawing/2014/main" id="{92B37B0D-0922-824D-F33E-7AEA70B06A4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choosing the type of PPE to be used, consider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 to health and safety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Task or activity to be performed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of relevant standards and codes of practice</a:t>
            </a:r>
          </a:p>
        </p:txBody>
      </p:sp>
      <p:sp>
        <p:nvSpPr>
          <p:cNvPr id="8" name="Rectangle 7">
            <a:extLst>
              <a:ext uri="{FF2B5EF4-FFF2-40B4-BE49-F238E27FC236}">
                <a16:creationId xmlns:a16="http://schemas.microsoft.com/office/drawing/2014/main" id="{9787FBE3-B188-0397-AA75-5D07051798F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43109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choosing the type of PPE to be used, consider the following factors: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Size, fit and comfort for the person wearing the PPE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Compliance with applicable standards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NSQHS Standards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Standards Australia</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Australian Guidelines for the Prevention and Control of Infection in Healthcare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70BD877F-4572-AD83-CE49-5E04F06A9A9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C3C7945B-424C-4E36-B5C6-13FD7BF60F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EEA56EB-CF6C-4F35-9442-6FBFD114D1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0EF881C-5CF3-48A7-90B3-45F3C5CBE7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539A57D-CB14-4847-B450-C57BE92376B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5723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7767" r="34069"/>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General PPE Guidelines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PPE must be worn in this sequence: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Gowns and aprons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Masks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Protective eyewear and face shields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Gloves</a:t>
            </a:r>
          </a:p>
        </p:txBody>
      </p:sp>
      <p:sp>
        <p:nvSpPr>
          <p:cNvPr id="2" name="Rectangle 1">
            <a:extLst>
              <a:ext uri="{FF2B5EF4-FFF2-40B4-BE49-F238E27FC236}">
                <a16:creationId xmlns:a16="http://schemas.microsoft.com/office/drawing/2014/main" id="{526453F4-7F23-4880-9B33-FD2DBA7E434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49742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4029" r="2387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PPE must be removed in this sequence: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Gloves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Protective eyewear and face shields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Gowns and aprons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Masks</a:t>
            </a:r>
          </a:p>
        </p:txBody>
      </p:sp>
      <p:sp>
        <p:nvSpPr>
          <p:cNvPr id="2" name="Rectangle 1">
            <a:extLst>
              <a:ext uri="{FF2B5EF4-FFF2-40B4-BE49-F238E27FC236}">
                <a16:creationId xmlns:a16="http://schemas.microsoft.com/office/drawing/2014/main" id="{19C693D6-904A-94EB-B5BB-FDE007675FA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8972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2.3.1 Gloves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Gloves are worn at the following times: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4A1B5817-6855-5D91-BE8B-4C4DEAE94787}"/>
              </a:ext>
            </a:extLst>
          </p:cNvPr>
          <p:cNvGraphicFramePr/>
          <p:nvPr>
            <p:extLst>
              <p:ext uri="{D42A27DB-BD31-4B8C-83A1-F6EECF244321}">
                <p14:modId xmlns:p14="http://schemas.microsoft.com/office/powerpoint/2010/main" val="3226122013"/>
              </p:ext>
            </p:extLst>
          </p:nvPr>
        </p:nvGraphicFramePr>
        <p:xfrm>
          <a:off x="838200" y="2361460"/>
          <a:ext cx="10086974" cy="3815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A7770438-7B92-E9D5-5C3C-94EF18CF355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F00B32D5-4B9C-4204-86C2-0D83124C24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1202144-83E7-41A5-813C-A3219CEC2B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B5F6A52-E5D6-43B1-8C52-D466D41E01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2F889FD-172A-4F16-A4B6-9D4B80F896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004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Important Guidelines on Using Gloves Correctly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Perform hand hygiene should be done before and after using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gloves between conducting clean and dirty procedures.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gloves after continuous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reuse disposable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wear gloves when touching the telephone, keyboards, doors, linens or surfaces other people touch to avoid cross-contamination.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1C24AAA-739D-071B-5FD1-79B6DFA3B52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1F648EBF-CE09-4889-A1D4-07CE3CABE71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A0FB4812-F471-4267-8828-8A82B13D520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AB38FA6-873C-4AE1-9E22-8D445C5873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4320FDF-EEB2-4038-8D9A-84B222E8AC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749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655" t="-103224" r="1478" b="-24189"/>
          <a:stretch/>
        </p:blipFill>
        <p:spPr>
          <a:xfrm>
            <a:off x="188536" y="0"/>
            <a:ext cx="4142832" cy="6912149"/>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Gloves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list of most common type of gloves used as PPE: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Patient examination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Surgeon's gloves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Non-medical gloves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08815F58-7E9E-7790-EE94-3A595361816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A3163719-3049-46DD-970C-034037EAF9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4610CEF-A243-48D4-B019-81C87F32D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F75A041-452A-493C-B27F-3CB580ABC8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94AC537-5501-454A-A215-5D95521518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8182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8306" t="-55247" r="23879" b="-44429"/>
          <a:stretch/>
        </p:blipFill>
        <p:spPr>
          <a:xfrm flipH="1">
            <a:off x="-1" y="-1801259"/>
            <a:ext cx="4543425" cy="11137445"/>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Gloves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gloves one at a time from the box or packaging, holding the top of the cuff.</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Put your hand through the glove opening and pull it up to the wrist.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Repeat the same procedure with the second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Adjust gloves to cover wrists or gowns as required.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150E7FB4-1CE8-D081-582C-6731F142BE4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B7C5AA6E-8EEE-4BBD-A1C4-8BCC405073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4CC90AC8-BBC2-47A5-83DC-9BBA6C68D6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06A26B6-0A13-40A2-92CB-02A256AA91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2B190FF-A804-493B-AA63-16D1DBD124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1673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893" r="989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Gloves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Grasp the palm area of the other gloved hand and peel off the first glove using a gloved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Hold the removed glove in the gloved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Slide fingers of ungloved hand under remaining glove at wrist and peel off second glove over the first glove.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Discard gloves in a waste container.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a:t>
            </a:r>
          </a:p>
        </p:txBody>
      </p:sp>
      <p:sp>
        <p:nvSpPr>
          <p:cNvPr id="2" name="Rectangle 1">
            <a:extLst>
              <a:ext uri="{FF2B5EF4-FFF2-40B4-BE49-F238E27FC236}">
                <a16:creationId xmlns:a16="http://schemas.microsoft.com/office/drawing/2014/main" id="{E55907B4-7AF8-3EC9-DAA0-0BD8EABBB9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288464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2.1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Implement Personal Hygiene Practices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Hand washing">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2789" b="2789"/>
          <a:stretch/>
        </p:blipFill>
        <p:spPr>
          <a:xfrm>
            <a:off x="6486525" y="1631468"/>
            <a:ext cx="5705475" cy="3595064"/>
          </a:xfrm>
          <a:prstGeom prst="rect">
            <a:avLst/>
          </a:prstGeom>
        </p:spPr>
      </p:pic>
    </p:spTree>
    <p:extLst>
      <p:ext uri="{BB962C8B-B14F-4D97-AF65-F5344CB8AC3E}">
        <p14:creationId xmlns:p14="http://schemas.microsoft.com/office/powerpoint/2010/main" val="2355603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Important Guidelines on How to Use Masks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Change your mask when it becomes soiled or wet.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touch your mask while wearing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reuse disposable masks. Do not fold it or put it in your pocket for later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reapply when it has already been removed.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let it dangle around your neck.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Discard your mask in the appropriate waste disposal area.</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Title 1">
            <a:extLst>
              <a:ext uri="{FF2B5EF4-FFF2-40B4-BE49-F238E27FC236}">
                <a16:creationId xmlns:a16="http://schemas.microsoft.com/office/drawing/2014/main" id="{4D94724D-4D07-6F3F-B08F-6DA1864952E7}"/>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2.3.2 Masks</a:t>
            </a:r>
          </a:p>
        </p:txBody>
      </p:sp>
      <p:sp>
        <p:nvSpPr>
          <p:cNvPr id="8" name="Rectangle 7">
            <a:extLst>
              <a:ext uri="{FF2B5EF4-FFF2-40B4-BE49-F238E27FC236}">
                <a16:creationId xmlns:a16="http://schemas.microsoft.com/office/drawing/2014/main" id="{79805D24-64BF-A103-D404-9B32038FB85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EB1790B5-924F-4955-B71A-120E569D12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27FB09D-DC9C-4212-8BDE-0273C543AB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E25696A-2E10-4A86-8394-8B23C13275C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565D19C-6BCA-4053-8A0C-BD073462B9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0770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Masks</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types of masks that are commonly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Particulate filter respirators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Surgical mask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Utility mask</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Cloth mask</a:t>
            </a:r>
          </a:p>
        </p:txBody>
      </p:sp>
      <p:sp>
        <p:nvSpPr>
          <p:cNvPr id="2" name="Rectangle 1">
            <a:extLst>
              <a:ext uri="{FF2B5EF4-FFF2-40B4-BE49-F238E27FC236}">
                <a16:creationId xmlns:a16="http://schemas.microsoft.com/office/drawing/2014/main" id="{0172CC3A-3B61-79BF-7288-84A03EA0134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272651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Grades of Mask</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Only surgical and particulate filter respirator masks are medical grade among the types used for infection control.</a:t>
            </a:r>
          </a:p>
        </p:txBody>
      </p:sp>
      <p:graphicFrame>
        <p:nvGraphicFramePr>
          <p:cNvPr id="2" name="Table 1">
            <a:extLst>
              <a:ext uri="{FF2B5EF4-FFF2-40B4-BE49-F238E27FC236}">
                <a16:creationId xmlns:a16="http://schemas.microsoft.com/office/drawing/2014/main" id="{7816C364-D8C4-3076-B9B6-4D6A08655445}"/>
              </a:ext>
            </a:extLst>
          </p:cNvPr>
          <p:cNvGraphicFramePr>
            <a:graphicFrameLocks noGrp="1"/>
          </p:cNvGraphicFramePr>
          <p:nvPr>
            <p:extLst>
              <p:ext uri="{D42A27DB-BD31-4B8C-83A1-F6EECF244321}">
                <p14:modId xmlns:p14="http://schemas.microsoft.com/office/powerpoint/2010/main" val="1697043520"/>
              </p:ext>
            </p:extLst>
          </p:nvPr>
        </p:nvGraphicFramePr>
        <p:xfrm>
          <a:off x="838199" y="3429001"/>
          <a:ext cx="10085832" cy="2293611"/>
        </p:xfrm>
        <a:graphic>
          <a:graphicData uri="http://schemas.openxmlformats.org/drawingml/2006/table">
            <a:tbl>
              <a:tblPr firstRow="1" firstCol="1" bandRow="1">
                <a:tableStyleId>{17292A2E-F333-43FB-9621-5CBBE7FDCDCB}</a:tableStyleId>
              </a:tblPr>
              <a:tblGrid>
                <a:gridCol w="2938632">
                  <a:extLst>
                    <a:ext uri="{9D8B030D-6E8A-4147-A177-3AD203B41FA5}">
                      <a16:colId xmlns:a16="http://schemas.microsoft.com/office/drawing/2014/main" val="3206825270"/>
                    </a:ext>
                  </a:extLst>
                </a:gridCol>
                <a:gridCol w="7147200">
                  <a:extLst>
                    <a:ext uri="{9D8B030D-6E8A-4147-A177-3AD203B41FA5}">
                      <a16:colId xmlns:a16="http://schemas.microsoft.com/office/drawing/2014/main" val="1606357578"/>
                    </a:ext>
                  </a:extLst>
                </a:gridCol>
              </a:tblGrid>
              <a:tr h="624984">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Mask Level or Grade</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Description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15774498"/>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1</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is for general use and not meant for aerosols, sprays or fluids. </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13958212"/>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2</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provides moderate protection against aerosols or fluids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16306004"/>
                  </a:ext>
                </a:extLst>
              </a:tr>
              <a:tr h="556209">
                <a:tc>
                  <a:txBody>
                    <a:bodyPr/>
                    <a:lstStyle/>
                    <a:p>
                      <a:pPr marL="0" marR="64135" indent="0" algn="ctr">
                        <a:lnSpc>
                          <a:spcPct val="113000"/>
                        </a:lnSpc>
                        <a:spcBef>
                          <a:spcPts val="600"/>
                        </a:spcBef>
                        <a:spcAft>
                          <a:spcPts val="600"/>
                        </a:spcAft>
                      </a:pPr>
                      <a:r>
                        <a:rPr lang="en-AU" sz="1800" dirty="0">
                          <a:solidFill>
                            <a:schemeClr val="tx1">
                              <a:lumMod val="75000"/>
                              <a:lumOff val="25000"/>
                            </a:schemeClr>
                          </a:solidFill>
                          <a:effectLst/>
                        </a:rPr>
                        <a:t>3</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pPr>
                      <a:r>
                        <a:rPr lang="en-AU" sz="1800" dirty="0">
                          <a:solidFill>
                            <a:schemeClr val="tx1">
                              <a:lumMod val="75000"/>
                              <a:lumOff val="25000"/>
                            </a:schemeClr>
                          </a:solidFill>
                          <a:effectLst/>
                        </a:rPr>
                        <a:t>It provides maximum protection against aerosols or fluids.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9766152"/>
                  </a:ext>
                </a:extLst>
              </a:tr>
            </a:tbl>
          </a:graphicData>
        </a:graphic>
      </p:graphicFrame>
      <p:sp>
        <p:nvSpPr>
          <p:cNvPr id="3" name="Rectangle 2">
            <a:extLst>
              <a:ext uri="{FF2B5EF4-FFF2-40B4-BE49-F238E27FC236}">
                <a16:creationId xmlns:a16="http://schemas.microsoft.com/office/drawing/2014/main" id="{583B50BF-32ED-A51C-88A2-780BA5E6EAF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29720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Surgical Masks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these three steps to fit surgical masks: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1131F264-F92A-C4EE-EBD0-E44AF2DC5687}"/>
              </a:ext>
            </a:extLst>
          </p:cNvPr>
          <p:cNvGraphicFramePr/>
          <p:nvPr>
            <p:extLst>
              <p:ext uri="{D42A27DB-BD31-4B8C-83A1-F6EECF244321}">
                <p14:modId xmlns:p14="http://schemas.microsoft.com/office/powerpoint/2010/main" val="938306331"/>
              </p:ext>
            </p:extLst>
          </p:nvPr>
        </p:nvGraphicFramePr>
        <p:xfrm>
          <a:off x="838200" y="2920753"/>
          <a:ext cx="10086975" cy="325621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EEABAC4A-8160-22A2-4FF3-98F9EDFB0A0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ECDAAC48-5A2E-4CE3-9EB3-069C76226A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7BBF934-E90D-4D7A-A7F0-6F30A589D3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5F9802-E3BD-4563-9153-E1A098FD3D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3602697-261C-493D-AFB5-FC0EF14476D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426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P2 Respirators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fit check respirators, below are the steps: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1131F264-F92A-C4EE-EBD0-E44AF2DC5687}"/>
              </a:ext>
            </a:extLst>
          </p:cNvPr>
          <p:cNvGraphicFramePr/>
          <p:nvPr>
            <p:extLst>
              <p:ext uri="{D42A27DB-BD31-4B8C-83A1-F6EECF244321}">
                <p14:modId xmlns:p14="http://schemas.microsoft.com/office/powerpoint/2010/main" val="1009786583"/>
              </p:ext>
            </p:extLst>
          </p:nvPr>
        </p:nvGraphicFramePr>
        <p:xfrm>
          <a:off x="838200" y="2885243"/>
          <a:ext cx="10086975" cy="3291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B5248E7F-D0FE-279E-BB98-CEF82359FE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A1F37375-0B1C-4039-94B1-644A4DD715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8F66410-E1AE-4E04-99E2-CD90736C5A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F77FACB-069A-485C-89DF-D3EF6316FF2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A5769F-3B65-4F44-8088-9DC330E8A6D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21918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Masks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clean hands, untie or break the ties at the back of your hand.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Touch only the ties of the masks and discard them in the designated waste disposal.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Perform hand hygiene.</a:t>
            </a:r>
          </a:p>
        </p:txBody>
      </p:sp>
      <p:pic>
        <p:nvPicPr>
          <p:cNvPr id="3" name="Picture 2" descr="PPE mask">
            <a:extLst>
              <a:ext uri="{FF2B5EF4-FFF2-40B4-BE49-F238E27FC236}">
                <a16:creationId xmlns:a16="http://schemas.microsoft.com/office/drawing/2014/main" id="{397D5DD2-69B4-A35F-2FE2-40926BCAF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401" y="2050112"/>
            <a:ext cx="4828310" cy="3218873"/>
          </a:xfrm>
          <a:prstGeom prst="rect">
            <a:avLst/>
          </a:prstGeom>
        </p:spPr>
      </p:pic>
      <p:pic>
        <p:nvPicPr>
          <p:cNvPr id="9" name="Picture 8">
            <a:extLst>
              <a:ext uri="{FF2B5EF4-FFF2-40B4-BE49-F238E27FC236}">
                <a16:creationId xmlns:a16="http://schemas.microsoft.com/office/drawing/2014/main" id="{331348C3-B267-CA04-83A0-2EAFCB2C101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Rectangle 9">
            <a:extLst>
              <a:ext uri="{FF2B5EF4-FFF2-40B4-BE49-F238E27FC236}">
                <a16:creationId xmlns:a16="http://schemas.microsoft.com/office/drawing/2014/main" id="{9AAE4355-E990-87DE-65F3-C6CEF08AA33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F6A9E0A9-38AB-4068-B988-61916F263F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1D60DE0-9706-489F-841C-4207E770B3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AC717EC-9141-4ED1-8E32-07006E4D71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063BDD-18DB-4AE5-A5C2-635EC0265E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153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2.3.3 Protective Eyewear and</a:t>
            </a:r>
            <a:br>
              <a:rPr lang="en-US" b="1" dirty="0">
                <a:solidFill>
                  <a:srgbClr val="FF595E"/>
                </a:solidFill>
                <a:latin typeface="+mn-lt"/>
              </a:rPr>
            </a:br>
            <a:r>
              <a:rPr lang="en-US" b="1" dirty="0">
                <a:solidFill>
                  <a:srgbClr val="FF595E"/>
                </a:solidFill>
                <a:latin typeface="+mn-lt"/>
              </a:rPr>
              <a:t>Face Shields</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Protective Eyewear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guidelines on how to use eye protection correctly: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Dispose of disposable eyewear immediately in the proper disposal area.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Send reusable eye protection to a central area for reprocessing before it can be used again.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Choose eye protection that does not interfere with visual acuity.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Choose a size that securely protects you from splashes from the side.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9A58D1EE-BECE-BD7E-E376-B52B337EF78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B4FF12AC-45C3-3406-8A11-71474135CE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BEA5EDF-B7DE-4459-883C-4F819DD14E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7609CF6-F5CF-406D-B79E-E310069C0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8855C18-0137-44C2-99A3-FEC950765C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B340CF-AB8A-4BB9-89F8-A6B4AEC7BA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57764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Eye Protection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Protective Eyewear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Pick up the eyewear using the temples.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Use both hands to open the temples.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eyewear over your eyes, making sure that the bridge rests comfortably on your nose and the temple tips are securely hooked over your ears.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569F0A0C-957C-9C38-3E43-C2F58D06BED5}"/>
              </a:ext>
            </a:extLst>
          </p:cNvPr>
          <p:cNvGraphicFramePr/>
          <p:nvPr>
            <p:extLst>
              <p:ext uri="{D42A27DB-BD31-4B8C-83A1-F6EECF244321}">
                <p14:modId xmlns:p14="http://schemas.microsoft.com/office/powerpoint/2010/main" val="4290169403"/>
              </p:ext>
            </p:extLst>
          </p:nvPr>
        </p:nvGraphicFramePr>
        <p:xfrm>
          <a:off x="838199" y="2404107"/>
          <a:ext cx="10086975" cy="8895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9D6598B-BA70-FC8A-91F4-D4F8E146B14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8D976DF9-A3DD-459D-BDD1-AED43C2C3D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CB30BE1-F94E-47E2-99C5-36D6A299B0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FBEEAA4-25E1-468A-BBF6-5B5298A2D1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806959E-FD24-4F51-83C6-F9CDAFA02CE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48222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Face Shields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guidelines on how to use face shields properly: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Wear face shields during activities that can likely generate splashes.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You must also wear face shields for any wound irrigation where there is a risk of sprays of splashes.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push the face shield up while working.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your face shield’s straps are securely tightened so the face shield will not drop.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AADCF10E-E23E-CF1F-24C4-DC1272B5A8E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C2D65F4B-F29D-4B9B-A38C-E83A4A816C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90F6F20E-8B5E-460A-A2D1-F75F7A56E8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5A5B502-3C94-4A8E-A522-8ABB16B6DE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21D6B5-F402-4B3B-B13E-D262406C37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3925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Face Shields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of Face Shields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Bend forward and hold on to the straps of the face shield with both hands.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elastic behind your head so the foam rests on your forehead.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face shield to make sure it covers all areas of the face.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B325447A-5DCF-FFE4-4C0A-3565B1246F81}"/>
              </a:ext>
            </a:extLst>
          </p:cNvPr>
          <p:cNvGraphicFramePr/>
          <p:nvPr>
            <p:extLst>
              <p:ext uri="{D42A27DB-BD31-4B8C-83A1-F6EECF244321}">
                <p14:modId xmlns:p14="http://schemas.microsoft.com/office/powerpoint/2010/main" val="2170579193"/>
              </p:ext>
            </p:extLst>
          </p:nvPr>
        </p:nvGraphicFramePr>
        <p:xfrm>
          <a:off x="838200" y="2379217"/>
          <a:ext cx="10085832" cy="870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5743DF81-8703-A070-BB45-D8612638EA2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D9B83107-CF8D-7ADF-124C-EA1ABD80DF1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55904BF3-57CB-40A8-B1A8-281201102B4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CC5F225C-C298-4F34-B7E1-E3106C4217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B154C42-38A1-4B2E-BB2A-F91F225EB6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A1BAFBF-AF3B-4854-BE09-0CCE629A77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8073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895" r="989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personal hygiene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personal care and cleanliness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Using clean clothing or uniform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Laundering and management of work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attending work when 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Observing safe respiratory and cough etiquette</a:t>
            </a:r>
          </a:p>
        </p:txBody>
      </p:sp>
      <p:sp>
        <p:nvSpPr>
          <p:cNvPr id="2" name="Rectangle 1">
            <a:extLst>
              <a:ext uri="{FF2B5EF4-FFF2-40B4-BE49-F238E27FC236}">
                <a16:creationId xmlns:a16="http://schemas.microsoft.com/office/drawing/2014/main" id="{E3B2CB08-5DD1-FCE3-FF0F-20B37D769FF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233720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6974"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Removal and Disposal of Protective Eyewear and Face Shields </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2" name="Diagram 1">
            <a:extLst>
              <a:ext uri="{FF2B5EF4-FFF2-40B4-BE49-F238E27FC236}">
                <a16:creationId xmlns:a16="http://schemas.microsoft.com/office/drawing/2014/main" id="{EA61D8FB-7DEA-32AC-E914-07FCEED853C6}"/>
              </a:ext>
            </a:extLst>
          </p:cNvPr>
          <p:cNvGraphicFramePr/>
          <p:nvPr>
            <p:extLst>
              <p:ext uri="{D42A27DB-BD31-4B8C-83A1-F6EECF244321}">
                <p14:modId xmlns:p14="http://schemas.microsoft.com/office/powerpoint/2010/main" val="3276440437"/>
              </p:ext>
            </p:extLst>
          </p:nvPr>
        </p:nvGraphicFramePr>
        <p:xfrm>
          <a:off x="838200" y="2441359"/>
          <a:ext cx="10086974" cy="3735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D6375A37-34C1-212F-30B5-B0080839BBD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Rectangle 8">
            <a:extLst>
              <a:ext uri="{FF2B5EF4-FFF2-40B4-BE49-F238E27FC236}">
                <a16:creationId xmlns:a16="http://schemas.microsoft.com/office/drawing/2014/main" id="{79AEA5D4-A87D-FFFC-A26D-453F3A189A7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6" name="Picture 5">
            <a:extLst>
              <a:ext uri="{FF2B5EF4-FFF2-40B4-BE49-F238E27FC236}">
                <a16:creationId xmlns:a16="http://schemas.microsoft.com/office/drawing/2014/main" id="{FDCA835D-9C04-4359-A8F4-5B5F1D8D72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34CC158-2932-4D23-90C8-A33A577AB5F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745D2A1-5C36-4B14-8107-F3B66C4F045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8308B75-7256-4FEA-81F3-7226BFEBD0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0553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Grades of Protective Eyewear and Face Shields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are rated on how they respond to the impact of a specific weight ball.</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grades may include any of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Low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Medium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High impact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Extra high impact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F3574D8C-DCCA-624C-EDA3-65CAE3EFB2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D11B6C38-1352-4024-AF90-1218C98EB2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04B0270F-B336-436B-B7BA-5271CA20A0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FF09EE8-5F70-4061-A342-35E9297CC7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6365AFB-40ED-4B8A-A162-7243030246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93125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Types of Protective Clothing</a:t>
            </a:r>
          </a:p>
        </p:txBody>
      </p:sp>
      <p:sp>
        <p:nvSpPr>
          <p:cNvPr id="2" name="Rectangle 1">
            <a:extLst>
              <a:ext uri="{FF2B5EF4-FFF2-40B4-BE49-F238E27FC236}">
                <a16:creationId xmlns:a16="http://schemas.microsoft.com/office/drawing/2014/main" id="{122B0662-280F-6AA2-3F39-A94B78C555B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3" name="Title 1">
            <a:extLst>
              <a:ext uri="{FF2B5EF4-FFF2-40B4-BE49-F238E27FC236}">
                <a16:creationId xmlns:a16="http://schemas.microsoft.com/office/drawing/2014/main" id="{EED4779E-5F84-A0D4-397D-B737C970619A}"/>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Protective Clothing</a:t>
            </a:r>
          </a:p>
        </p:txBody>
      </p:sp>
      <p:graphicFrame>
        <p:nvGraphicFramePr>
          <p:cNvPr id="8" name="Diagram 7">
            <a:extLst>
              <a:ext uri="{FF2B5EF4-FFF2-40B4-BE49-F238E27FC236}">
                <a16:creationId xmlns:a16="http://schemas.microsoft.com/office/drawing/2014/main" id="{A2DA7A73-0E10-A3C5-9895-075B2865CBFB}"/>
              </a:ext>
            </a:extLst>
          </p:cNvPr>
          <p:cNvGraphicFramePr/>
          <p:nvPr>
            <p:extLst>
              <p:ext uri="{D42A27DB-BD31-4B8C-83A1-F6EECF244321}">
                <p14:modId xmlns:p14="http://schemas.microsoft.com/office/powerpoint/2010/main" val="2446746665"/>
              </p:ext>
            </p:extLst>
          </p:nvPr>
        </p:nvGraphicFramePr>
        <p:xfrm>
          <a:off x="913689" y="2483214"/>
          <a:ext cx="10011486" cy="1518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0069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Fitting Protective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Put on the gown. Fully cover the torso from the neck to the knees and arms to the end of your wrists. Wrap around the back.</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Fasten the ties at the neck and the back.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Tuck your sleeves under the glove cuffs of the gown.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68B5E3D9-A72D-A28B-4A51-02950A14281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FB41E13F-D43C-4EA2-9B6E-89ACBCE2DB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E95C650-DB09-4417-BE95-84CD3BC18A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80E7FFD-5500-49DE-92AA-D4E09AB357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C708DD-A461-41B9-968D-55D636D0F0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8020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Removing and Disposing of Protective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clean hands, untie or break your back and neck ties.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Pull from the neck and shoulders, then arms.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Turn the gown inside out as you remove it.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Roll the gown into a bundle.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Discard the gown into the designated waste container.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Wash hands.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FCA5FBDD-0D7C-02CD-3D31-9EDA9BA954B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D663D141-9AB4-4105-963B-890727828D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1910595-58C0-4073-A0AF-640138B3CB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0E2E7D1-3AE8-4F4A-BD22-299AE587C3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67A40FD-DE0A-4996-ACDD-CA7E41BF24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00935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2.4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Follow Procedures for Environmental Cleaning and Management of Waste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9109" r="9109"/>
          <a:stretch/>
        </p:blipFill>
        <p:spPr>
          <a:xfrm>
            <a:off x="6486525" y="1631468"/>
            <a:ext cx="5705475" cy="3595064"/>
          </a:xfrm>
          <a:prstGeom prst="rect">
            <a:avLst/>
          </a:prstGeom>
        </p:spPr>
      </p:pic>
    </p:spTree>
    <p:extLst>
      <p:ext uri="{BB962C8B-B14F-4D97-AF65-F5344CB8AC3E}">
        <p14:creationId xmlns:p14="http://schemas.microsoft.com/office/powerpoint/2010/main" val="4054239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a few of the activities performed when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Removing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Damp dusting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Mopping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Drying</a:t>
            </a:r>
          </a:p>
        </p:txBody>
      </p:sp>
      <p:sp>
        <p:nvSpPr>
          <p:cNvPr id="2" name="Title 1">
            <a:extLst>
              <a:ext uri="{FF2B5EF4-FFF2-40B4-BE49-F238E27FC236}">
                <a16:creationId xmlns:a16="http://schemas.microsoft.com/office/drawing/2014/main" id="{9E33815B-6EF7-CB34-7E14-29B720EDC8B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AU" b="1" dirty="0">
                <a:solidFill>
                  <a:srgbClr val="FF595E"/>
                </a:solidFill>
                <a:latin typeface="+mn-lt"/>
              </a:rPr>
              <a:t>2.4.1 Environmental Cleaning </a:t>
            </a:r>
            <a:endParaRPr lang="en-AU" b="1" dirty="0">
              <a:solidFill>
                <a:srgbClr val="FF595E"/>
              </a:solidFill>
              <a:highlight>
                <a:srgbClr val="FFFF00"/>
              </a:highlight>
              <a:latin typeface="+mn-lt"/>
            </a:endParaRPr>
          </a:p>
        </p:txBody>
      </p:sp>
      <p:sp>
        <p:nvSpPr>
          <p:cNvPr id="3" name="Rectangle 2">
            <a:extLst>
              <a:ext uri="{FF2B5EF4-FFF2-40B4-BE49-F238E27FC236}">
                <a16:creationId xmlns:a16="http://schemas.microsoft.com/office/drawing/2014/main" id="{07866743-1694-6EA4-BE6C-193929EC710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31185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the methods for conducting surface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8CA0865-CFC9-5781-861B-3EDFB4ED898E}"/>
              </a:ext>
            </a:extLst>
          </p:cNvPr>
          <p:cNvGraphicFramePr/>
          <p:nvPr>
            <p:extLst>
              <p:ext uri="{D42A27DB-BD31-4B8C-83A1-F6EECF244321}">
                <p14:modId xmlns:p14="http://schemas.microsoft.com/office/powerpoint/2010/main" val="4127662161"/>
              </p:ext>
            </p:extLst>
          </p:nvPr>
        </p:nvGraphicFramePr>
        <p:xfrm>
          <a:off x="838200" y="2323264"/>
          <a:ext cx="10086974" cy="37688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1DE6F17-EA2C-D500-5E46-B61C5627778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E381DF34-8889-4642-9D3F-BC9279EE9D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6F9407-8B95-4241-8728-4F2F3E6248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8F1C950-467C-4F1D-A9A8-A5AF985814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7B0292B-A7A6-4144-B8AA-AB41DC3B6BE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5724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the methods for conducting surface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E8CA0865-CFC9-5781-861B-3EDFB4ED898E}"/>
              </a:ext>
            </a:extLst>
          </p:cNvPr>
          <p:cNvGraphicFramePr/>
          <p:nvPr>
            <p:extLst>
              <p:ext uri="{D42A27DB-BD31-4B8C-83A1-F6EECF244321}">
                <p14:modId xmlns:p14="http://schemas.microsoft.com/office/powerpoint/2010/main" val="422617120"/>
              </p:ext>
            </p:extLst>
          </p:nvPr>
        </p:nvGraphicFramePr>
        <p:xfrm>
          <a:off x="838200" y="2342119"/>
          <a:ext cx="10086974" cy="38348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F1495191-560A-4EA8-6DBB-5CCFCEB3338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0F2EC173-8FD7-42E9-BE19-115D6DCCFA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37521C8-8BCA-40A7-AB1D-4B671B3ADB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5CB2CFE-2E2B-4125-BD16-09D73CFBA0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0FF357B-6134-4C50-A908-63235872E2D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11468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ed pin is pinned on a calendar date">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71" r="9971"/>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Cleaning Schedule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cleaning schedule is made up of two parts: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Cleaning frequency </a:t>
            </a:r>
            <a:r>
              <a:rPr lang="en-US" sz="2200" dirty="0">
                <a:solidFill>
                  <a:schemeClr val="tx1">
                    <a:lumMod val="75000"/>
                    <a:lumOff val="25000"/>
                  </a:schemeClr>
                </a:solidFill>
              </a:rPr>
              <a:t>– This refers to how often cleaning must be done. </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Cleaning method </a:t>
            </a:r>
            <a:r>
              <a:rPr lang="en-US" sz="2200" dirty="0">
                <a:solidFill>
                  <a:schemeClr val="tx1">
                    <a:lumMod val="75000"/>
                    <a:lumOff val="25000"/>
                  </a:schemeClr>
                </a:solidFill>
              </a:rPr>
              <a:t>– This refers to the products and processes to be used when cleaning.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DBD73646-FDBB-2517-DF86-100DB348318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737338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Practice Proper Hand Hygiene</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l="4584" r="4584"/>
          <a:stretch/>
        </p:blipFill>
        <p:spPr>
          <a:xfrm>
            <a:off x="6537326" y="1647473"/>
            <a:ext cx="5654674" cy="3563054"/>
          </a:xfrm>
          <a:prstGeom prst="rect">
            <a:avLst/>
          </a:prstGeom>
        </p:spPr>
      </p:pic>
    </p:spTree>
    <p:extLst>
      <p:ext uri="{BB962C8B-B14F-4D97-AF65-F5344CB8AC3E}">
        <p14:creationId xmlns:p14="http://schemas.microsoft.com/office/powerpoint/2010/main" val="26169639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2.4.2 Equipment Cleaning</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Equipment cleaning </a:t>
            </a:r>
            <a:r>
              <a:rPr lang="en-US" sz="2200" dirty="0">
                <a:solidFill>
                  <a:schemeClr val="tx1">
                    <a:lumMod val="75000"/>
                    <a:lumOff val="25000"/>
                  </a:schemeClr>
                </a:solidFill>
              </a:rPr>
              <a:t>is the removal of pathogens and debris from work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equipment types and descriptions are provided: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F2FB4198-0A64-6D06-0A29-47868FCD6A14}"/>
              </a:ext>
            </a:extLst>
          </p:cNvPr>
          <p:cNvGraphicFramePr/>
          <p:nvPr>
            <p:extLst>
              <p:ext uri="{D42A27DB-BD31-4B8C-83A1-F6EECF244321}">
                <p14:modId xmlns:p14="http://schemas.microsoft.com/office/powerpoint/2010/main" val="519455817"/>
              </p:ext>
            </p:extLst>
          </p:nvPr>
        </p:nvGraphicFramePr>
        <p:xfrm>
          <a:off x="838200" y="3018407"/>
          <a:ext cx="10086975" cy="3018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E9F7DBCB-31E1-DC5E-1809-9C62CC7DE20B}"/>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57364E48-1C3B-4C98-80D7-8E52F66947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5B7E6E6-7F33-4DE7-8C5A-7721373017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AFEB518-F073-4E82-93BA-0734FB6200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CC1A6DD-9169-4624-9445-6F952A578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88387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the principles set by the Australian Guidelines that you must follow:</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PPE is worn during the handling of soiled linen.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linen is 'bagged' at the location of use into an appropriate laundry receptacle.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linen must not be rinsed or sorted in patient care areas or washed in domestic washing machines.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Soiled linen should be placed into leak-proof laundry bags.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 is performed following the handling of used linen.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Title 1">
            <a:extLst>
              <a:ext uri="{FF2B5EF4-FFF2-40B4-BE49-F238E27FC236}">
                <a16:creationId xmlns:a16="http://schemas.microsoft.com/office/drawing/2014/main" id="{B74DD832-4349-82F3-C24A-A8B56ADD292B}"/>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2.4.3 Management of Linen and Clothing</a:t>
            </a:r>
            <a:endParaRPr lang="en-AU" b="1" dirty="0">
              <a:solidFill>
                <a:srgbClr val="FF595E"/>
              </a:solidFill>
              <a:latin typeface="+mn-lt"/>
            </a:endParaRPr>
          </a:p>
        </p:txBody>
      </p:sp>
      <p:sp>
        <p:nvSpPr>
          <p:cNvPr id="8" name="Rectangle 7">
            <a:extLst>
              <a:ext uri="{FF2B5EF4-FFF2-40B4-BE49-F238E27FC236}">
                <a16:creationId xmlns:a16="http://schemas.microsoft.com/office/drawing/2014/main" id="{508D65D8-F99E-BA11-3A29-18CB267BE48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7" name="Picture 6">
            <a:extLst>
              <a:ext uri="{FF2B5EF4-FFF2-40B4-BE49-F238E27FC236}">
                <a16:creationId xmlns:a16="http://schemas.microsoft.com/office/drawing/2014/main" id="{C35C8A26-6F6C-4026-AA9D-A1830C0A03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B84CA7C-51B7-470B-9679-38A3308F47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B6C15DC-1246-4DCF-A02D-B0DB53D984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12E7E7E-C7E5-4722-9FDE-A47B6B9E35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9686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9860AF-8AF0-49F6-9109-779CD161C3F9}"/>
              </a:ext>
            </a:extLst>
          </p:cNvPr>
          <p:cNvPicPr>
            <a:picLocks noChangeAspect="1"/>
          </p:cNvPicPr>
          <p:nvPr/>
        </p:nvPicPr>
        <p:blipFill rotWithShape="1">
          <a:blip r:embed="rId2">
            <a:extLst>
              <a:ext uri="{28A0092B-C50C-407E-A947-70E740481C1C}">
                <a14:useLocalDpi xmlns:a14="http://schemas.microsoft.com/office/drawing/2010/main" val="0"/>
              </a:ext>
            </a:extLst>
          </a:blip>
          <a:srcRect l="40" r="34616"/>
          <a:stretch/>
        </p:blipFill>
        <p:spPr>
          <a:xfrm>
            <a:off x="3946385" y="1"/>
            <a:ext cx="8245616" cy="6857999"/>
          </a:xfrm>
          <a:prstGeom prst="rect">
            <a:avLst/>
          </a:prstGeom>
        </p:spPr>
      </p:pic>
      <p:sp>
        <p:nvSpPr>
          <p:cNvPr id="3" name="Rectangle 2">
            <a:extLst>
              <a:ext uri="{FF2B5EF4-FFF2-40B4-BE49-F238E27FC236}">
                <a16:creationId xmlns:a16="http://schemas.microsoft.com/office/drawing/2014/main" id="{304B3E25-8F36-F552-6B19-98F94B304DCE}"/>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Observe the following measures when handling a patient's personal possessions, such as clothing: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domestic-type washing machine.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the appropriate detergent and hot water when 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loads one at a time if hot water is unavailable.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clothes dryers for drying.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00B6CC5C-F869-31F8-C0DF-013ECA52779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05975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up of linens on clothesline">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55" r="995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Follow the process below when handling used linen and clothing: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Collecting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Transporting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Processing</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Storing</a:t>
            </a:r>
          </a:p>
        </p:txBody>
      </p:sp>
      <p:sp>
        <p:nvSpPr>
          <p:cNvPr id="2" name="Rectangle 1">
            <a:extLst>
              <a:ext uri="{FF2B5EF4-FFF2-40B4-BE49-F238E27FC236}">
                <a16:creationId xmlns:a16="http://schemas.microsoft.com/office/drawing/2014/main" id="{1D618ACF-B29B-E689-1D9C-332B71EAFFD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959819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key principles for managing blood and body fluids: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and body fluid or substance spills should be dealt with immediately.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Spills should be attended to as soon as it is safe in operating rooms or in circumstances where medical procedures are underway.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 Care must be taken to thoroughly clean and dry areas where there is any possibility of bare skin contact with the surface.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PPE should be used for all cleaning procedures, disposed of, or sent for cleaning after use. Hands must be washed and dried after cleaning.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Title 1">
            <a:extLst>
              <a:ext uri="{FF2B5EF4-FFF2-40B4-BE49-F238E27FC236}">
                <a16:creationId xmlns:a16="http://schemas.microsoft.com/office/drawing/2014/main" id="{9937485E-1D0C-D592-A808-831EBB571DA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2.4.4 Managing a Blood or Body Fluid Spill</a:t>
            </a:r>
            <a:endParaRPr lang="en-AU" b="1" dirty="0">
              <a:solidFill>
                <a:srgbClr val="FF595E"/>
              </a:solidFill>
              <a:latin typeface="+mn-lt"/>
            </a:endParaRPr>
          </a:p>
        </p:txBody>
      </p:sp>
      <p:sp>
        <p:nvSpPr>
          <p:cNvPr id="7" name="Rectangle 6">
            <a:extLst>
              <a:ext uri="{FF2B5EF4-FFF2-40B4-BE49-F238E27FC236}">
                <a16:creationId xmlns:a16="http://schemas.microsoft.com/office/drawing/2014/main" id="{9138BDAB-2DA8-A06C-D12E-87C0F95BAEE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48EB52D6-AD65-41C6-AE38-9249316EB6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FE85A1F-FAAE-4A1B-A6C6-056222251F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AE414A6-BB1F-494A-BFD3-12C9B3CE9B2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D1099C-F05D-4148-B962-BCCC43CC9E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142670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cuum cleaning carpet">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22" r="9922"/>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key principles for managing blood and body fluids: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 spill occurs on a carpet, shampoo as soon as possible; do not use disinfectant. Steam cleaning may be used instead.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Wash hands thoroughly after cleaning is completed.</a:t>
            </a:r>
          </a:p>
        </p:txBody>
      </p:sp>
      <p:sp>
        <p:nvSpPr>
          <p:cNvPr id="2" name="Rectangle 1">
            <a:extLst>
              <a:ext uri="{FF2B5EF4-FFF2-40B4-BE49-F238E27FC236}">
                <a16:creationId xmlns:a16="http://schemas.microsoft.com/office/drawing/2014/main" id="{EF323CA8-C0CE-3056-FA48-53061060366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470533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steps when dealing with blood and bodily fluid spills: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952F71A1-75C9-D957-3EB5-8786B7E59DD1}"/>
              </a:ext>
            </a:extLst>
          </p:cNvPr>
          <p:cNvGraphicFramePr/>
          <p:nvPr>
            <p:extLst>
              <p:ext uri="{D42A27DB-BD31-4B8C-83A1-F6EECF244321}">
                <p14:modId xmlns:p14="http://schemas.microsoft.com/office/powerpoint/2010/main" val="3576464884"/>
              </p:ext>
            </p:extLst>
          </p:nvPr>
        </p:nvGraphicFramePr>
        <p:xfrm>
          <a:off x="838201" y="2450237"/>
          <a:ext cx="10086974" cy="3268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AE1D4215-CDD1-106D-33C3-1DB36C7C905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6DAF35FE-0148-496F-8005-134221C745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DEF3AC2-89C2-45D8-B5E9-097224AB7A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D5F5673-823E-4557-8712-0487A63A50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CB2120D-32E5-4BCC-9229-C910815D22A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2084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steps when dealing with blood and bodily fluid spills: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952F71A1-75C9-D957-3EB5-8786B7E59DD1}"/>
              </a:ext>
            </a:extLst>
          </p:cNvPr>
          <p:cNvGraphicFramePr/>
          <p:nvPr>
            <p:extLst>
              <p:ext uri="{D42A27DB-BD31-4B8C-83A1-F6EECF244321}">
                <p14:modId xmlns:p14="http://schemas.microsoft.com/office/powerpoint/2010/main" val="1816805507"/>
              </p:ext>
            </p:extLst>
          </p:nvPr>
        </p:nvGraphicFramePr>
        <p:xfrm>
          <a:off x="838200" y="2347828"/>
          <a:ext cx="10086975" cy="3617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A6C166E-7728-3240-AB02-9622D13D923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A0F68257-9794-49C3-BBBF-FF8921506C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24AB4EC-A697-4D43-AC0D-E8AAC3BA29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02466DA-6DD6-44B8-A9AB-C3147A2A1DB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4799A0-26CC-4EA4-8F8E-57B0655F8D1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36051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2.4.5 Reprocessing Reusable Equipment</a:t>
            </a:r>
            <a:br>
              <a:rPr lang="en-US" b="1" dirty="0">
                <a:solidFill>
                  <a:srgbClr val="FF595E"/>
                </a:solidFill>
                <a:latin typeface="+mn-lt"/>
              </a:rPr>
            </a:br>
            <a:r>
              <a:rPr lang="en-US" b="1" dirty="0">
                <a:solidFill>
                  <a:srgbClr val="FF595E"/>
                </a:solidFill>
                <a:latin typeface="+mn-lt"/>
              </a:rPr>
              <a:t>or Instruments</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Single-Use Medical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you see a symbol of the number '2' crossed out with a slash sign, the equipment is designed for single use only.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must not be recycled or reused in any form.</a:t>
            </a:r>
          </a:p>
        </p:txBody>
      </p:sp>
      <p:sp>
        <p:nvSpPr>
          <p:cNvPr id="3" name="Rectangle 2">
            <a:extLst>
              <a:ext uri="{FF2B5EF4-FFF2-40B4-BE49-F238E27FC236}">
                <a16:creationId xmlns:a16="http://schemas.microsoft.com/office/drawing/2014/main" id="{C5C18593-8B26-D695-CA55-F3CF5FD7011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9" name="Picture 8">
            <a:extLst>
              <a:ext uri="{FF2B5EF4-FFF2-40B4-BE49-F238E27FC236}">
                <a16:creationId xmlns:a16="http://schemas.microsoft.com/office/drawing/2014/main" id="{3F2029F6-B157-0DB0-713C-871D3DAE82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2742541-D2CF-44A5-BB0F-FF50CCE86C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04918AD-84BA-4E4A-AC32-2C47327A77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E72AE6D-E117-4A53-9DAC-EEB354B878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6B883ED-EF3A-4495-ADB3-918302701D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23312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Spaulding Classification of Equipment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classification is based on the risk level for infection with the usage of the device.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Shown below is the level of reprocessing associated with each association: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2BC15C7C-718A-24D6-CC57-A434AD8F3D51}"/>
              </a:ext>
            </a:extLst>
          </p:cNvPr>
          <p:cNvGraphicFramePr/>
          <p:nvPr>
            <p:extLst>
              <p:ext uri="{D42A27DB-BD31-4B8C-83A1-F6EECF244321}">
                <p14:modId xmlns:p14="http://schemas.microsoft.com/office/powerpoint/2010/main" val="388247541"/>
              </p:ext>
            </p:extLst>
          </p:nvPr>
        </p:nvGraphicFramePr>
        <p:xfrm>
          <a:off x="838200" y="3429001"/>
          <a:ext cx="10086976" cy="2747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6FF8617-7AA4-AD97-252A-C48B72C7C7D5}"/>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30A40586-2DD1-41FA-86E5-5C16FBF023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A1FAAC-0409-4F14-8C41-6B5AB7F312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8DD9F31-411F-45B1-97F8-E9E16C336B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AAAC7A5-CE71-4BA1-9076-2C9BAA85B8C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8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Maintaining Intact Skin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Times New Roman" panose="02020603050405020304" pitchFamily="18" charset="0"/>
                <a:cs typeface="Calibri" panose="020F0502020204030204" pitchFamily="34" charset="0"/>
              </a:rPr>
              <a:t>The following are ways that help maintain intact skin:</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using products that may irritate the skin</a:t>
            </a: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washing hands with soap and water immediately before or after using an alcohol-based hand rub.</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Ensure that hands are completely dry and clean before donning gloves.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Avoid using hot water for handwashing.</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latin typeface="Calibri" panose="020F0502020204030204" pitchFamily="34" charset="0"/>
                <a:ea typeface="Calibri" panose="020F0502020204030204" pitchFamily="34" charset="0"/>
                <a:cs typeface="Calibri" panose="020F0502020204030204" pitchFamily="34" charset="0"/>
              </a:rPr>
              <a:t>Use moisturisers regularly.</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E812DA1B-73FB-57FB-6A51-06F1D36244A3}"/>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
        <p:nvSpPr>
          <p:cNvPr id="2" name="Title 1">
            <a:extLst>
              <a:ext uri="{FF2B5EF4-FFF2-40B4-BE49-F238E27FC236}">
                <a16:creationId xmlns:a16="http://schemas.microsoft.com/office/drawing/2014/main" id="{1FCA8C3B-7645-B246-90F4-729E64DA1744}"/>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 Hand Care</a:t>
            </a:r>
          </a:p>
        </p:txBody>
      </p:sp>
    </p:spTree>
    <p:extLst>
      <p:ext uri="{BB962C8B-B14F-4D97-AF65-F5344CB8AC3E}">
        <p14:creationId xmlns:p14="http://schemas.microsoft.com/office/powerpoint/2010/main" val="3522778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 the general procedures for recycling crucial reusable medical devices: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thoroughly as soon as possible after using.</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Sterilise</a:t>
            </a:r>
            <a:r>
              <a:rPr lang="en-US" sz="2200" dirty="0">
                <a:solidFill>
                  <a:schemeClr val="tx1">
                    <a:lumMod val="75000"/>
                    <a:lumOff val="25000"/>
                  </a:schemeClr>
                </a:solidFill>
              </a:rPr>
              <a:t> after cleaning by steam under pressure.</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Sterilise</a:t>
            </a:r>
            <a:r>
              <a:rPr lang="en-US" sz="2200" dirty="0">
                <a:solidFill>
                  <a:schemeClr val="tx1">
                    <a:lumMod val="75000"/>
                    <a:lumOff val="25000"/>
                  </a:schemeClr>
                </a:solidFill>
              </a:rPr>
              <a:t> through an automated low-temperature chemical sterilant system, other liquid chemical sterilant or ethylene oxide </a:t>
            </a:r>
            <a:r>
              <a:rPr lang="en-US" sz="2200" dirty="0" err="1">
                <a:solidFill>
                  <a:schemeClr val="tx1">
                    <a:lumMod val="75000"/>
                    <a:lumOff val="25000"/>
                  </a:schemeClr>
                </a:solidFill>
              </a:rPr>
              <a:t>sterilisation</a:t>
            </a:r>
            <a:r>
              <a:rPr lang="en-US" sz="2200" dirty="0">
                <a:solidFill>
                  <a:schemeClr val="tx1">
                    <a:lumMod val="75000"/>
                    <a:lumOff val="25000"/>
                  </a:schemeClr>
                </a:solidFill>
              </a:rPr>
              <a:t>. Do this if the equipment is heat or moisture sensitive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critical items are </a:t>
            </a:r>
            <a:r>
              <a:rPr lang="en-US" sz="2200" dirty="0" err="1">
                <a:solidFill>
                  <a:schemeClr val="tx1">
                    <a:lumMod val="75000"/>
                    <a:lumOff val="25000"/>
                  </a:schemeClr>
                </a:solidFill>
              </a:rPr>
              <a:t>sterilised</a:t>
            </a:r>
            <a:r>
              <a:rPr lang="en-US" sz="2200" dirty="0">
                <a:solidFill>
                  <a:schemeClr val="tx1">
                    <a:lumMod val="75000"/>
                    <a:lumOff val="25000"/>
                  </a:schemeClr>
                </a:solidFill>
              </a:rPr>
              <a:t> between each patient 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9D110980-D123-9250-28CB-9F09A1403F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C9BC46B5-8E72-4871-ECC7-2FD97AD523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50EA5D4F-2DC6-47F5-B8EC-6727D9800F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E9D7C09-E72E-4886-8336-5CB1C7A9B0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A2237B5-0394-4B27-BB7A-5BC7ACA125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8B23C52-1DB0-4EC1-94B4-81C503ACE4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49421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43D4F1-5A1F-C371-C84F-9CC1E20D02CF}"/>
              </a:ext>
            </a:extLst>
          </p:cNvPr>
          <p:cNvPicPr>
            <a:picLocks noChangeAspect="1"/>
          </p:cNvPicPr>
          <p:nvPr/>
        </p:nvPicPr>
        <p:blipFill rotWithShape="1">
          <a:blip r:embed="rId2">
            <a:extLst>
              <a:ext uri="{28A0092B-C50C-407E-A947-70E740481C1C}">
                <a14:useLocalDpi xmlns:a14="http://schemas.microsoft.com/office/drawing/2010/main" val="0"/>
              </a:ext>
            </a:extLst>
          </a:blip>
          <a:srcRect l="-11021" r="30865"/>
          <a:stretch/>
        </p:blipFill>
        <p:spPr>
          <a:xfrm>
            <a:off x="3946385" y="1"/>
            <a:ext cx="8245616" cy="6857999"/>
          </a:xfrm>
          <a:prstGeom prst="rect">
            <a:avLst/>
          </a:prstGeom>
        </p:spPr>
      </p:pic>
      <p:sp>
        <p:nvSpPr>
          <p:cNvPr id="3" name="Rectangle 2">
            <a:extLst>
              <a:ext uri="{FF2B5EF4-FFF2-40B4-BE49-F238E27FC236}">
                <a16:creationId xmlns:a16="http://schemas.microsoft.com/office/drawing/2014/main" id="{D6FFCB20-3019-FC03-0ADB-50D76E7D7341}"/>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steps for reprocessing semi-critical reusable medical devices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thoroughly as soon as possible after using.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Steam </a:t>
            </a:r>
            <a:r>
              <a:rPr lang="en-US" sz="2200" dirty="0" err="1">
                <a:solidFill>
                  <a:schemeClr val="tx1">
                    <a:lumMod val="75000"/>
                    <a:lumOff val="25000"/>
                  </a:schemeClr>
                </a:solidFill>
              </a:rPr>
              <a:t>sterilisation</a:t>
            </a:r>
            <a:r>
              <a:rPr lang="en-US" sz="2200" dirty="0">
                <a:solidFill>
                  <a:schemeClr val="tx1">
                    <a:lumMod val="75000"/>
                    <a:lumOff val="25000"/>
                  </a:schemeClr>
                </a:solidFill>
              </a:rPr>
              <a:t> is preferable.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 high-level TGA-recommended chemical or thermal sterilant or medical device disinfectant. Do this if the equipment could not tolerate steam.</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D2862B2D-8403-8A4A-3114-0975B2CC7E3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3169463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3127D-3221-F96B-A42F-4A5362A0CF10}"/>
              </a:ext>
            </a:extLst>
          </p:cNvPr>
          <p:cNvPicPr>
            <a:picLocks noChangeAspect="1"/>
          </p:cNvPicPr>
          <p:nvPr/>
        </p:nvPicPr>
        <p:blipFill rotWithShape="1">
          <a:blip r:embed="rId3">
            <a:extLst>
              <a:ext uri="{28A0092B-C50C-407E-A947-70E740481C1C}">
                <a14:useLocalDpi xmlns:a14="http://schemas.microsoft.com/office/drawing/2010/main" val="0"/>
              </a:ext>
            </a:extLst>
          </a:blip>
          <a:srcRect l="16838" r="3006"/>
          <a:stretch/>
        </p:blipFill>
        <p:spPr>
          <a:xfrm>
            <a:off x="3946385" y="1"/>
            <a:ext cx="8245616" cy="6857999"/>
          </a:xfrm>
          <a:prstGeom prst="rect">
            <a:avLst/>
          </a:prstGeom>
        </p:spPr>
      </p:pic>
      <p:sp>
        <p:nvSpPr>
          <p:cNvPr id="9" name="Rectangle 8">
            <a:extLst>
              <a:ext uri="{FF2B5EF4-FFF2-40B4-BE49-F238E27FC236}">
                <a16:creationId xmlns:a16="http://schemas.microsoft.com/office/drawing/2014/main" id="{D8AC0BA9-1643-214C-ED8D-CFF869FDB922}"/>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two actions for reprocessing non-critical reusable medical devices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Clean as necessary with a detergent solution.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Disinfect with compatible low or intermediate-level TGA-included sterilant or medical device disinfectant after cleaning if decontamination is necessary.</a:t>
            </a:r>
          </a:p>
        </p:txBody>
      </p:sp>
      <p:sp>
        <p:nvSpPr>
          <p:cNvPr id="10" name="Rectangle 9">
            <a:extLst>
              <a:ext uri="{FF2B5EF4-FFF2-40B4-BE49-F238E27FC236}">
                <a16:creationId xmlns:a16="http://schemas.microsoft.com/office/drawing/2014/main" id="{A6BA41A3-0ACE-1D3B-5ED0-6BF5FBA8AD5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0423165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a:t>
            </a:r>
            <a:r>
              <a:rPr lang="en-US" sz="2200" dirty="0" err="1">
                <a:solidFill>
                  <a:schemeClr val="tx1">
                    <a:lumMod val="75000"/>
                    <a:lumOff val="25000"/>
                  </a:schemeClr>
                </a:solidFill>
              </a:rPr>
              <a:t>summarises</a:t>
            </a:r>
            <a:r>
              <a:rPr lang="en-US" sz="2200" dirty="0">
                <a:solidFill>
                  <a:schemeClr val="tx1">
                    <a:lumMod val="75000"/>
                    <a:lumOff val="25000"/>
                  </a:schemeClr>
                </a:solidFill>
              </a:rPr>
              <a:t> the recommended reprocessing processes for various types of reusable medical devices: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5D4C13EC-57F8-A91B-9A51-BF87596B6073}"/>
              </a:ext>
            </a:extLst>
          </p:cNvPr>
          <p:cNvGraphicFramePr>
            <a:graphicFrameLocks noGrp="1"/>
          </p:cNvGraphicFramePr>
          <p:nvPr>
            <p:extLst>
              <p:ext uri="{D42A27DB-BD31-4B8C-83A1-F6EECF244321}">
                <p14:modId xmlns:p14="http://schemas.microsoft.com/office/powerpoint/2010/main" val="306662553"/>
              </p:ext>
            </p:extLst>
          </p:nvPr>
        </p:nvGraphicFramePr>
        <p:xfrm>
          <a:off x="825623" y="2726309"/>
          <a:ext cx="10099552" cy="2948350"/>
        </p:xfrm>
        <a:graphic>
          <a:graphicData uri="http://schemas.openxmlformats.org/drawingml/2006/table">
            <a:tbl>
              <a:tblPr firstRow="1" firstCol="1" bandRow="1">
                <a:tableStyleId>{5A111915-BE36-4E01-A7E5-04B1672EAD32}</a:tableStyleId>
              </a:tblPr>
              <a:tblGrid>
                <a:gridCol w="2123910">
                  <a:extLst>
                    <a:ext uri="{9D8B030D-6E8A-4147-A177-3AD203B41FA5}">
                      <a16:colId xmlns:a16="http://schemas.microsoft.com/office/drawing/2014/main" val="1995860925"/>
                    </a:ext>
                  </a:extLst>
                </a:gridCol>
                <a:gridCol w="7975642">
                  <a:extLst>
                    <a:ext uri="{9D8B030D-6E8A-4147-A177-3AD203B41FA5}">
                      <a16:colId xmlns:a16="http://schemas.microsoft.com/office/drawing/2014/main" val="623064810"/>
                    </a:ext>
                  </a:extLst>
                </a:gridCol>
              </a:tblGrid>
              <a:tr h="415369">
                <a:tc>
                  <a:txBody>
                    <a:bodyPr/>
                    <a:lstStyle/>
                    <a:p>
                      <a:pPr marL="0" marR="64135" indent="0" algn="ctr">
                        <a:lnSpc>
                          <a:spcPct val="115000"/>
                        </a:lnSpc>
                        <a:spcBef>
                          <a:spcPts val="600"/>
                        </a:spcBef>
                        <a:spcAft>
                          <a:spcPts val="600"/>
                        </a:spcAft>
                        <a:tabLst>
                          <a:tab pos="114300" algn="l"/>
                        </a:tabLst>
                      </a:pPr>
                      <a:r>
                        <a:rPr lang="en-AU" sz="1800" dirty="0">
                          <a:effectLst/>
                        </a:rPr>
                        <a:t>Category</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tabLst>
                          <a:tab pos="114300" algn="l"/>
                        </a:tabLst>
                      </a:pPr>
                      <a:r>
                        <a:rPr lang="en-AU" sz="1800" dirty="0">
                          <a:effectLst/>
                        </a:rPr>
                        <a:t>Reprocessing Method</a:t>
                      </a:r>
                      <a:endParaRPr lang="en-PH"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08500134"/>
                  </a:ext>
                </a:extLst>
              </a:tr>
              <a:tr h="415369">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1800" dirty="0">
                          <a:solidFill>
                            <a:schemeClr val="tx1">
                              <a:lumMod val="75000"/>
                              <a:lumOff val="25000"/>
                            </a:schemeClr>
                          </a:solidFill>
                          <a:effectLst/>
                        </a:rPr>
                        <a:t>Cleaning followed by sterilisation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71344580"/>
                  </a:ext>
                </a:extLst>
              </a:tr>
              <a:tr h="856583">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Semi-critical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 pos="1202055" algn="ctr"/>
                        </a:tabLst>
                      </a:pPr>
                      <a:r>
                        <a:rPr lang="en-AU" sz="1800" dirty="0">
                          <a:solidFill>
                            <a:schemeClr val="tx1">
                              <a:lumMod val="75000"/>
                              <a:lumOff val="25000"/>
                            </a:schemeClr>
                          </a:solidFill>
                          <a:effectLst/>
                        </a:rPr>
                        <a:t>Cleaning, followed by high level disinfection</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505099356"/>
                  </a:ext>
                </a:extLst>
              </a:tr>
              <a:tr h="1261029">
                <a:tc>
                  <a:txBody>
                    <a:bodyPr/>
                    <a:lstStyle/>
                    <a:p>
                      <a:pPr marL="0" marR="64135" indent="0" algn="ctr">
                        <a:lnSpc>
                          <a:spcPct val="115000"/>
                        </a:lnSpc>
                        <a:spcBef>
                          <a:spcPts val="600"/>
                        </a:spcBef>
                        <a:spcAft>
                          <a:spcPts val="600"/>
                        </a:spcAft>
                        <a:tabLst>
                          <a:tab pos="114300" algn="l"/>
                        </a:tabLst>
                      </a:pPr>
                      <a:r>
                        <a:rPr lang="en-AU" sz="1800" b="0" dirty="0">
                          <a:solidFill>
                            <a:schemeClr val="tx1">
                              <a:lumMod val="75000"/>
                              <a:lumOff val="25000"/>
                            </a:schemeClr>
                          </a:solidFill>
                          <a:effectLst/>
                        </a:rPr>
                        <a:t>Non-critical</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114300" algn="l"/>
                          <a:tab pos="1202055" algn="ctr"/>
                        </a:tabLst>
                      </a:pPr>
                      <a:r>
                        <a:rPr lang="en-AU" sz="1800" dirty="0">
                          <a:solidFill>
                            <a:schemeClr val="tx1">
                              <a:lumMod val="75000"/>
                              <a:lumOff val="25000"/>
                            </a:schemeClr>
                          </a:solidFill>
                          <a:effectLst/>
                        </a:rPr>
                        <a:t>Thorough cleaning is sufficient for most non-critical items after each use</a:t>
                      </a:r>
                      <a:r>
                        <a:rPr lang="en-AU" sz="1800">
                          <a:solidFill>
                            <a:schemeClr val="tx1">
                              <a:lumMod val="75000"/>
                              <a:lumOff val="25000"/>
                            </a:schemeClr>
                          </a:solidFill>
                          <a:effectLst/>
                        </a:rPr>
                        <a:t>, although </a:t>
                      </a:r>
                      <a:r>
                        <a:rPr lang="en-AU" sz="1800" dirty="0">
                          <a:solidFill>
                            <a:schemeClr val="tx1">
                              <a:lumMod val="75000"/>
                              <a:lumOff val="25000"/>
                            </a:schemeClr>
                          </a:solidFill>
                          <a:effectLst/>
                        </a:rPr>
                        <a:t>intermediate or low-level disinfection may be appropriate in specific circumstances.</a:t>
                      </a:r>
                      <a:endParaRPr lang="en-PH" sz="18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177064774"/>
                  </a:ext>
                </a:extLst>
              </a:tr>
            </a:tbl>
          </a:graphicData>
        </a:graphic>
      </p:graphicFrame>
      <p:sp>
        <p:nvSpPr>
          <p:cNvPr id="7" name="Rectangle 6">
            <a:extLst>
              <a:ext uri="{FF2B5EF4-FFF2-40B4-BE49-F238E27FC236}">
                <a16:creationId xmlns:a16="http://schemas.microsoft.com/office/drawing/2014/main" id="{00DA3413-A74C-5A1B-0A93-31F51B0817D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CAB126CF-83AF-44F1-9E88-446297A92C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8D51843-0A1C-4E90-A849-1366F9B0C3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1DBF949-D306-417C-B920-2A54497708A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89FE56D-ADE8-4459-B6AA-36616DE0B2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05538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Level of Reprocessing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stated in the Spaulding Classification, the three levels of reprocessing are as follows: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748FBDE0-49A2-4A19-26E4-1FE89A8E46D7}"/>
              </a:ext>
            </a:extLst>
          </p:cNvPr>
          <p:cNvGraphicFramePr/>
          <p:nvPr>
            <p:extLst>
              <p:ext uri="{D42A27DB-BD31-4B8C-83A1-F6EECF244321}">
                <p14:modId xmlns:p14="http://schemas.microsoft.com/office/powerpoint/2010/main" val="3839101761"/>
              </p:ext>
            </p:extLst>
          </p:nvPr>
        </p:nvGraphicFramePr>
        <p:xfrm>
          <a:off x="838199" y="2988038"/>
          <a:ext cx="10086975" cy="30362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98AF6EB5-71AA-EBA1-33F5-8B9902FC607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DCFADB64-E4C2-4ED3-B515-76B0579954A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E81E8BD-5FCF-41E6-8DC0-E26A19A31E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125CF79-C2E1-4A27-ADEC-6791CA6787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2CC45E2-2E19-4F94-B9A3-B6661892FF0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39487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Reprocessing Practices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four principles for reprocessing reusable medical equipment are listed below in the Australian Guidelines: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TGA-approved reusable medical devices must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reusable medical devices and patient-care equipment used in the clinical setting must be reprocessed in accordance with their intended usage and manufacturer's recommendations.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devices that are single-used must not be recycled.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2" name="Picture 1">
            <a:extLst>
              <a:ext uri="{FF2B5EF4-FFF2-40B4-BE49-F238E27FC236}">
                <a16:creationId xmlns:a16="http://schemas.microsoft.com/office/drawing/2014/main" id="{864E635C-F230-01A8-4D1D-4FDE4B7988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Rectangle 2">
            <a:extLst>
              <a:ext uri="{FF2B5EF4-FFF2-40B4-BE49-F238E27FC236}">
                <a16:creationId xmlns:a16="http://schemas.microsoft.com/office/drawing/2014/main" id="{478B63CA-22A1-2B01-FCFE-0DE1666E240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5" name="Picture 4">
            <a:extLst>
              <a:ext uri="{FF2B5EF4-FFF2-40B4-BE49-F238E27FC236}">
                <a16:creationId xmlns:a16="http://schemas.microsoft.com/office/drawing/2014/main" id="{2556D9B0-CF9C-4047-A327-BC2BBF0A9E9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F27D0BB-8A42-4586-B8F3-E2393844F4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DADE242-1304-4AA0-8472-6F18405A9F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ECAB2FE-2336-4F05-A58B-0F5EC0B4ED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287083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four principles for reprocessing reusable medical equipment are listed below in the Australian Guidelines: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healthcare facility decides to reprocess single-use devices, the facility must be licensed by the TGA and will be regarded as a manufacturer under section 41BG(2) of the Therapeutic Goods Act 1989 and will be subject to compliance auditing.</a:t>
            </a:r>
          </a:p>
        </p:txBody>
      </p:sp>
      <p:sp>
        <p:nvSpPr>
          <p:cNvPr id="2" name="Rectangle 1">
            <a:extLst>
              <a:ext uri="{FF2B5EF4-FFF2-40B4-BE49-F238E27FC236}">
                <a16:creationId xmlns:a16="http://schemas.microsoft.com/office/drawing/2014/main" id="{185FB087-C414-311E-B0B3-0C3D5D3D609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3239873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2.4.6 Cleaning Agents and Equipment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few examples of cleaning equipment involve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D59E5208-83D2-D252-D2F8-9384DA0CD9DF}"/>
              </a:ext>
            </a:extLst>
          </p:cNvPr>
          <p:cNvGraphicFramePr/>
          <p:nvPr>
            <p:extLst>
              <p:ext uri="{D42A27DB-BD31-4B8C-83A1-F6EECF244321}">
                <p14:modId xmlns:p14="http://schemas.microsoft.com/office/powerpoint/2010/main" val="2533274348"/>
              </p:ext>
            </p:extLst>
          </p:nvPr>
        </p:nvGraphicFramePr>
        <p:xfrm>
          <a:off x="838200" y="2432483"/>
          <a:ext cx="10086975" cy="30539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0266C745-AB04-BD47-374B-E69197C18C7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81DFF4A6-0029-4376-AFB9-FE48A40034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5431F5-AA87-499F-AFC1-CDF1DD9F5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C443A0C-B648-4135-9086-21DB35F537B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8A0977-FD79-4DB5-BF36-DBDA1DB5961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36038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eaning items on blue background">
            <a:extLst>
              <a:ext uri="{FF2B5EF4-FFF2-40B4-BE49-F238E27FC236}">
                <a16:creationId xmlns:a16="http://schemas.microsoft.com/office/drawing/2014/main" id="{AF7D3EB3-418F-0B78-C696-6B5D709AB1F9}"/>
              </a:ext>
            </a:extLst>
          </p:cNvPr>
          <p:cNvPicPr>
            <a:picLocks noChangeAspect="1"/>
          </p:cNvPicPr>
          <p:nvPr/>
        </p:nvPicPr>
        <p:blipFill>
          <a:blip r:embed="rId3">
            <a:extLst>
              <a:ext uri="{28A0092B-C50C-407E-A947-70E740481C1C}">
                <a14:useLocalDpi xmlns:a14="http://schemas.microsoft.com/office/drawing/2010/main" val="0"/>
              </a:ext>
            </a:extLst>
          </a:blip>
          <a:srcRect l="9942" r="9942"/>
          <a:stretch/>
        </p:blipFill>
        <p:spPr>
          <a:xfrm>
            <a:off x="3946385" y="1"/>
            <a:ext cx="8245616" cy="6857999"/>
          </a:xfrm>
          <a:prstGeom prst="rect">
            <a:avLst/>
          </a:prstGeom>
        </p:spPr>
      </p:pic>
      <p:sp>
        <p:nvSpPr>
          <p:cNvPr id="10" name="Rectangle 9">
            <a:extLst>
              <a:ext uri="{FF2B5EF4-FFF2-40B4-BE49-F238E27FC236}">
                <a16:creationId xmlns:a16="http://schemas.microsoft.com/office/drawing/2014/main" id="{270CC0CF-28DF-C0CB-B3B0-3E0441E1FBEF}"/>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several cleaning agents: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Detergent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Disinfectant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Chlorine or hypochlorite-based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Alcohol (60-80%)</a:t>
            </a:r>
          </a:p>
        </p:txBody>
      </p:sp>
      <p:sp>
        <p:nvSpPr>
          <p:cNvPr id="11" name="Rectangle 10">
            <a:extLst>
              <a:ext uri="{FF2B5EF4-FFF2-40B4-BE49-F238E27FC236}">
                <a16:creationId xmlns:a16="http://schemas.microsoft.com/office/drawing/2014/main" id="{C3AB4735-383C-5405-0A06-976139575D7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86575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ly colored spray bottle, sponges, and dustpan">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49" r="19715"/>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Colour</a:t>
            </a:r>
            <a:r>
              <a:rPr lang="en-US" sz="2200" b="1" dirty="0">
                <a:solidFill>
                  <a:schemeClr val="tx1">
                    <a:lumMod val="75000"/>
                    <a:lumOff val="25000"/>
                  </a:schemeClr>
                </a:solidFill>
              </a:rPr>
              <a:t>-Coding System for Cleaning Agents and Equipment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method ensures that cleaning equipment is not used in various locations.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done to lower the risk of contamination and cross-infection.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Blue tags, for example, can be placed on cleaning supplies used in a specific room.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Implementing this requires a clear and permanent system.</a:t>
            </a:r>
          </a:p>
        </p:txBody>
      </p:sp>
      <p:sp>
        <p:nvSpPr>
          <p:cNvPr id="2" name="Rectangle 1">
            <a:extLst>
              <a:ext uri="{FF2B5EF4-FFF2-40B4-BE49-F238E27FC236}">
                <a16:creationId xmlns:a16="http://schemas.microsoft.com/office/drawing/2014/main" id="{01065940-31B1-EA41-FE4D-95C545AC76D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584024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22" r="9922"/>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Rehydrate your skin on a regular basis with creams and lotions to avoid or reduce skin dryness or irritation.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when choosing products: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Avoid products containing scents, </a:t>
            </a:r>
            <a:r>
              <a:rPr lang="en-US" sz="2200" dirty="0" err="1">
                <a:solidFill>
                  <a:schemeClr val="tx1">
                    <a:lumMod val="75000"/>
                    <a:lumOff val="25000"/>
                  </a:schemeClr>
                </a:solidFill>
              </a:rPr>
              <a:t>colours</a:t>
            </a:r>
            <a:r>
              <a:rPr lang="en-US" sz="2200" dirty="0">
                <a:solidFill>
                  <a:schemeClr val="tx1">
                    <a:lumMod val="75000"/>
                    <a:lumOff val="25000"/>
                  </a:schemeClr>
                </a:solidFill>
              </a:rPr>
              <a:t> and preservatives.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any product’s tolerance, feel, and smell.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emollient-containing alcohol-based hand rubs (ABHR).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C07DEF31-DA4B-FDB1-0D7B-59F627E672F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3725700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Poor waste management may ruin your other infection-prevention efforts.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manage waste, you must be familiar with the following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43995BE6-ADF0-3D83-C745-AF00A5C527B2}"/>
              </a:ext>
            </a:extLst>
          </p:cNvPr>
          <p:cNvGraphicFramePr/>
          <p:nvPr>
            <p:extLst>
              <p:ext uri="{D42A27DB-BD31-4B8C-83A1-F6EECF244321}">
                <p14:modId xmlns:p14="http://schemas.microsoft.com/office/powerpoint/2010/main" val="349894912"/>
              </p:ext>
            </p:extLst>
          </p:nvPr>
        </p:nvGraphicFramePr>
        <p:xfrm>
          <a:off x="977805" y="2956264"/>
          <a:ext cx="9947369" cy="32206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itle 1">
            <a:extLst>
              <a:ext uri="{FF2B5EF4-FFF2-40B4-BE49-F238E27FC236}">
                <a16:creationId xmlns:a16="http://schemas.microsoft.com/office/drawing/2014/main" id="{B9668594-AC6C-D9ED-DEC0-3C94F454550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2.4.7 Management of Waste</a:t>
            </a:r>
          </a:p>
        </p:txBody>
      </p:sp>
      <p:sp>
        <p:nvSpPr>
          <p:cNvPr id="8" name="Rectangle 7">
            <a:extLst>
              <a:ext uri="{FF2B5EF4-FFF2-40B4-BE49-F238E27FC236}">
                <a16:creationId xmlns:a16="http://schemas.microsoft.com/office/drawing/2014/main" id="{290AEB42-13EC-BD50-8010-F9EBEEE7A69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9" name="Picture 8">
            <a:extLst>
              <a:ext uri="{FF2B5EF4-FFF2-40B4-BE49-F238E27FC236}">
                <a16:creationId xmlns:a16="http://schemas.microsoft.com/office/drawing/2014/main" id="{2E89FB7B-C08A-48BB-9FD7-04010633BD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6537D9B-DE6B-41C2-95CC-DEAD50F596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B80CAF35-8F82-494E-9A19-B202FB694C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340D42D-1726-4081-B069-F3726C8E74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47773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Identifying Waste</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Contaminated wastes </a:t>
            </a:r>
            <a:r>
              <a:rPr lang="en-US" sz="2200" dirty="0">
                <a:solidFill>
                  <a:schemeClr val="tx1">
                    <a:lumMod val="75000"/>
                    <a:lumOff val="25000"/>
                  </a:schemeClr>
                </a:solidFill>
              </a:rPr>
              <a:t>are contaminated with infectious substances.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Wastes that are contaminated with infectious substances and can infect people are called </a:t>
            </a:r>
            <a:r>
              <a:rPr lang="en-US" sz="2200" i="1" dirty="0">
                <a:solidFill>
                  <a:schemeClr val="tx1">
                    <a:lumMod val="75000"/>
                    <a:lumOff val="25000"/>
                  </a:schemeClr>
                </a:solidFill>
              </a:rPr>
              <a:t>clinical waste</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list below shows the further classification of clinical waste: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F3A8455A-847D-C09C-135F-4DE52C8CFBEE}"/>
              </a:ext>
            </a:extLst>
          </p:cNvPr>
          <p:cNvGraphicFramePr/>
          <p:nvPr>
            <p:extLst>
              <p:ext uri="{D42A27DB-BD31-4B8C-83A1-F6EECF244321}">
                <p14:modId xmlns:p14="http://schemas.microsoft.com/office/powerpoint/2010/main" val="2748712751"/>
              </p:ext>
            </p:extLst>
          </p:nvPr>
        </p:nvGraphicFramePr>
        <p:xfrm>
          <a:off x="838200" y="4376245"/>
          <a:ext cx="10086975" cy="1440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C252B8D6-C8D5-25B7-8F7B-26DCEA9AD68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12D38725-2E18-4C4D-BBFB-8CC85D9DA4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989609-CE6E-492C-AA82-F50BA52F6FE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458308B-615E-464A-83F6-88E612B870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5E88C0D-0B38-4137-BFC6-2E68B0CAA55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8154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effectLst/>
                <a:latin typeface="Calibri" panose="020F0502020204030204" pitchFamily="34" charset="0"/>
                <a:ea typeface="Yu Gothic Light" panose="020B0300000000000000" pitchFamily="34" charset="-128"/>
                <a:cs typeface="Calibri" panose="020F0502020204030204" pitchFamily="34" charset="0"/>
              </a:rPr>
              <a:t>Storing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Plastic bags must be strong enough to contain clinical waste safely.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Plastic bags and mobile garbage bins must be </a:t>
            </a:r>
            <a:r>
              <a:rPr lang="en-US" sz="2200" dirty="0" err="1">
                <a:solidFill>
                  <a:schemeClr val="tx1">
                    <a:lumMod val="75000"/>
                    <a:lumOff val="25000"/>
                  </a:schemeClr>
                </a:solidFill>
              </a:rPr>
              <a:t>colour</a:t>
            </a:r>
            <a:r>
              <a:rPr lang="en-US" sz="2200" dirty="0">
                <a:solidFill>
                  <a:schemeClr val="tx1">
                    <a:lumMod val="75000"/>
                    <a:lumOff val="25000"/>
                  </a:schemeClr>
                </a:solidFill>
              </a:rPr>
              <a:t> coded according to the type of clinical waste they contain.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have a smooth and impenetrable internal surface.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have rigid walls resistant to rupture and corrosion.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be washable.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Mobile garbage bins must be leak-resistant.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Rectangle 1">
            <a:extLst>
              <a:ext uri="{FF2B5EF4-FFF2-40B4-BE49-F238E27FC236}">
                <a16:creationId xmlns:a16="http://schemas.microsoft.com/office/drawing/2014/main" id="{B2D9AFC6-4CB2-D0CA-5A70-ABE689400977}"/>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3" name="Picture 2">
            <a:extLst>
              <a:ext uri="{FF2B5EF4-FFF2-40B4-BE49-F238E27FC236}">
                <a16:creationId xmlns:a16="http://schemas.microsoft.com/office/drawing/2014/main" id="{3DB424BC-A90C-B467-7063-082EB6726B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1A51DE3F-4175-4CF9-B0AE-9B379E10E9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5AB372B6-53D6-43E7-9979-A769FF774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134A035-6856-4627-B2B3-941641FF82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92D770E-4937-4DC4-B113-0A46C8720C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173487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eedle and vial">
            <a:extLst>
              <a:ext uri="{FF2B5EF4-FFF2-40B4-BE49-F238E27FC236}">
                <a16:creationId xmlns:a16="http://schemas.microsoft.com/office/drawing/2014/main" id="{35D41214-2D7E-5F3E-1954-E14897FF9DA2}"/>
              </a:ext>
            </a:extLst>
          </p:cNvPr>
          <p:cNvPicPr>
            <a:picLocks noChangeAspect="1"/>
          </p:cNvPicPr>
          <p:nvPr/>
        </p:nvPicPr>
        <p:blipFill>
          <a:blip r:embed="rId2">
            <a:extLst>
              <a:ext uri="{28A0092B-C50C-407E-A947-70E740481C1C}">
                <a14:useLocalDpi xmlns:a14="http://schemas.microsoft.com/office/drawing/2010/main" val="0"/>
              </a:ext>
            </a:extLst>
          </a:blip>
          <a:srcRect l="9954" r="9954"/>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Collecting and Transporting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 the following when dealing with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Wear appropriate PPE when handling contaminated waste.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Never compact plastic bags that contain contaminated waste by hand.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Hold the items away from the body when handling contaminated waste.</a:t>
            </a:r>
          </a:p>
        </p:txBody>
      </p:sp>
      <p:sp>
        <p:nvSpPr>
          <p:cNvPr id="2" name="Rectangle 1">
            <a:extLst>
              <a:ext uri="{FF2B5EF4-FFF2-40B4-BE49-F238E27FC236}">
                <a16:creationId xmlns:a16="http://schemas.microsoft.com/office/drawing/2014/main" id="{D6B04F05-B114-B125-F966-455AEC9C6DB2}"/>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13471880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Treating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Australia, the following are common treatment procedures for contaminated waste: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6B55E312-9E42-69E3-DBD2-AD9492705F85}"/>
              </a:ext>
            </a:extLst>
          </p:cNvPr>
          <p:cNvGraphicFramePr/>
          <p:nvPr>
            <p:extLst>
              <p:ext uri="{D42A27DB-BD31-4B8C-83A1-F6EECF244321}">
                <p14:modId xmlns:p14="http://schemas.microsoft.com/office/powerpoint/2010/main" val="67105959"/>
              </p:ext>
            </p:extLst>
          </p:nvPr>
        </p:nvGraphicFramePr>
        <p:xfrm>
          <a:off x="838199" y="2876365"/>
          <a:ext cx="10086975" cy="3300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6A514D97-D12B-C51D-7B36-5FA0B7525A5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17D47189-BB08-47AB-9E33-77CD9FA613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17175B1-B2EC-4A6D-A1BC-D7759D2462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F793DD3-0C6A-4D22-A745-6F9F6ED1D3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6F4C1CF-EBA9-4726-8246-3233D66AF08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77840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displays suggested treatment methods for common clinical wastes: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Table 6">
            <a:extLst>
              <a:ext uri="{FF2B5EF4-FFF2-40B4-BE49-F238E27FC236}">
                <a16:creationId xmlns:a16="http://schemas.microsoft.com/office/drawing/2014/main" id="{E2A26AC6-1C21-AE19-14E4-8B65F757CAAA}"/>
              </a:ext>
            </a:extLst>
          </p:cNvPr>
          <p:cNvGraphicFramePr>
            <a:graphicFrameLocks noGrp="1"/>
          </p:cNvGraphicFramePr>
          <p:nvPr>
            <p:extLst>
              <p:ext uri="{D42A27DB-BD31-4B8C-83A1-F6EECF244321}">
                <p14:modId xmlns:p14="http://schemas.microsoft.com/office/powerpoint/2010/main" val="2390466832"/>
              </p:ext>
            </p:extLst>
          </p:nvPr>
        </p:nvGraphicFramePr>
        <p:xfrm>
          <a:off x="838200" y="2399911"/>
          <a:ext cx="10086975" cy="2536072"/>
        </p:xfrm>
        <a:graphic>
          <a:graphicData uri="http://schemas.openxmlformats.org/drawingml/2006/table">
            <a:tbl>
              <a:tblPr firstRow="1" firstCol="1" bandRow="1">
                <a:tableStyleId>{5A111915-BE36-4E01-A7E5-04B1672EAD32}</a:tableStyleId>
              </a:tblPr>
              <a:tblGrid>
                <a:gridCol w="4876568">
                  <a:extLst>
                    <a:ext uri="{9D8B030D-6E8A-4147-A177-3AD203B41FA5}">
                      <a16:colId xmlns:a16="http://schemas.microsoft.com/office/drawing/2014/main" val="848188857"/>
                    </a:ext>
                  </a:extLst>
                </a:gridCol>
                <a:gridCol w="5210407">
                  <a:extLst>
                    <a:ext uri="{9D8B030D-6E8A-4147-A177-3AD203B41FA5}">
                      <a16:colId xmlns:a16="http://schemas.microsoft.com/office/drawing/2014/main" val="2060165582"/>
                    </a:ext>
                  </a:extLst>
                </a:gridCol>
              </a:tblGrid>
              <a:tr h="440044">
                <a:tc>
                  <a:txBody>
                    <a:bodyPr/>
                    <a:lstStyle/>
                    <a:p>
                      <a:pPr marL="0" marR="64135" indent="0" algn="ctr">
                        <a:lnSpc>
                          <a:spcPct val="113000"/>
                        </a:lnSpc>
                        <a:spcBef>
                          <a:spcPts val="600"/>
                        </a:spcBef>
                        <a:spcAft>
                          <a:spcPts val="600"/>
                        </a:spcAft>
                        <a:tabLst>
                          <a:tab pos="114300" algn="l"/>
                        </a:tabLst>
                      </a:pPr>
                      <a:r>
                        <a:rPr lang="en-AU" sz="1800" dirty="0">
                          <a:solidFill>
                            <a:schemeClr val="bg1"/>
                          </a:solidFill>
                          <a:effectLst/>
                        </a:rPr>
                        <a:t>Clinical Waste</a:t>
                      </a:r>
                      <a:endParaRPr lang="en-PH"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3000"/>
                        </a:lnSpc>
                        <a:spcBef>
                          <a:spcPts val="600"/>
                        </a:spcBef>
                        <a:spcAft>
                          <a:spcPts val="600"/>
                        </a:spcAft>
                        <a:tabLst>
                          <a:tab pos="114300" algn="l"/>
                        </a:tabLst>
                      </a:pPr>
                      <a:r>
                        <a:rPr lang="en-AU" sz="1800" dirty="0">
                          <a:solidFill>
                            <a:schemeClr val="bg1"/>
                          </a:solidFill>
                          <a:effectLst/>
                        </a:rPr>
                        <a:t>Treatment Method</a:t>
                      </a:r>
                      <a:endParaRPr lang="en-PH"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16418547"/>
                  </a:ext>
                </a:extLst>
              </a:tr>
              <a:tr h="621222">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Human tissue</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Incineration</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5288513"/>
                  </a:ext>
                </a:extLst>
              </a:tr>
              <a:tr h="737403">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Contaminated sharps</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pPr>
                      <a:r>
                        <a:rPr lang="en-AU" sz="1800" b="0">
                          <a:solidFill>
                            <a:schemeClr val="tx1">
                              <a:lumMod val="75000"/>
                              <a:lumOff val="25000"/>
                            </a:schemeClr>
                          </a:solidFill>
                          <a:effectLst/>
                        </a:rPr>
                        <a:t>Autoclave or steam sterilisation</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44273141"/>
                  </a:ext>
                </a:extLst>
              </a:tr>
              <a:tr h="737403">
                <a:tc>
                  <a:txBody>
                    <a:bodyPr/>
                    <a:lstStyle/>
                    <a:p>
                      <a:pPr marL="0" marR="64135" indent="0" algn="l">
                        <a:lnSpc>
                          <a:spcPct val="113000"/>
                        </a:lnSpc>
                        <a:spcBef>
                          <a:spcPts val="600"/>
                        </a:spcBef>
                        <a:spcAft>
                          <a:spcPts val="600"/>
                        </a:spcAft>
                        <a:tabLst>
                          <a:tab pos="114300" algn="l"/>
                        </a:tabLst>
                      </a:pPr>
                      <a:r>
                        <a:rPr lang="en-AU" sz="1800" b="0">
                          <a:solidFill>
                            <a:schemeClr val="tx1">
                              <a:lumMod val="75000"/>
                              <a:lumOff val="25000"/>
                            </a:schemeClr>
                          </a:solidFill>
                          <a:effectLst/>
                        </a:rPr>
                        <a:t>Recognisable anatomical body parts</a:t>
                      </a:r>
                      <a:endParaRPr lang="en-PH" sz="18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3000"/>
                        </a:lnSpc>
                        <a:spcBef>
                          <a:spcPts val="600"/>
                        </a:spcBef>
                        <a:spcAft>
                          <a:spcPts val="600"/>
                        </a:spcAft>
                        <a:tabLst>
                          <a:tab pos="114300" algn="l"/>
                        </a:tabLst>
                      </a:pPr>
                      <a:r>
                        <a:rPr lang="en-AU" sz="1800" b="0" dirty="0">
                          <a:solidFill>
                            <a:schemeClr val="tx1">
                              <a:lumMod val="75000"/>
                              <a:lumOff val="25000"/>
                            </a:schemeClr>
                          </a:solidFill>
                          <a:effectLst/>
                        </a:rPr>
                        <a:t>Incineration</a:t>
                      </a:r>
                      <a:endParaRPr lang="en-PH" sz="18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07413211"/>
                  </a:ext>
                </a:extLst>
              </a:tr>
            </a:tbl>
          </a:graphicData>
        </a:graphic>
      </p:graphicFrame>
      <p:sp>
        <p:nvSpPr>
          <p:cNvPr id="6" name="Rectangle 5">
            <a:extLst>
              <a:ext uri="{FF2B5EF4-FFF2-40B4-BE49-F238E27FC236}">
                <a16:creationId xmlns:a16="http://schemas.microsoft.com/office/drawing/2014/main" id="{EAB4825F-9058-12D3-3FD6-32AF3568CB4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36E2340C-071E-42AE-ACE9-9F966D4011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F99B6A8-E2CC-4861-8864-B89BFF3DF2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CB58BD3-91C8-4B03-B91F-01189461EC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DDF6339-19B1-4971-9768-8DCBEEA658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26585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Disposing of Waste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Although general wastes are separated from contaminated waste, it is best to wear protective equipment like gloves when disposing of them. This protects you from the dirt and microorganisms in the waste, especially when handling organic matter. Ensure that the containers are tightly sealed and without leaks before they get collected.</a:t>
            </a:r>
          </a:p>
        </p:txBody>
      </p:sp>
      <p:sp>
        <p:nvSpPr>
          <p:cNvPr id="2" name="Rectangle 1">
            <a:extLst>
              <a:ext uri="{FF2B5EF4-FFF2-40B4-BE49-F238E27FC236}">
                <a16:creationId xmlns:a16="http://schemas.microsoft.com/office/drawing/2014/main" id="{EA0E2561-5F95-B172-1902-BA69B484E439}"/>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015739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2.4.8 Relevant State/Territory Legislation</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significant legislation in each state/territory: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1C0B9B7E-5D3B-88C5-6621-ECC8D8C86BEA}"/>
              </a:ext>
            </a:extLst>
          </p:cNvPr>
          <p:cNvGraphicFramePr>
            <a:graphicFrameLocks noGrp="1"/>
          </p:cNvGraphicFramePr>
          <p:nvPr>
            <p:extLst>
              <p:ext uri="{D42A27DB-BD31-4B8C-83A1-F6EECF244321}">
                <p14:modId xmlns:p14="http://schemas.microsoft.com/office/powerpoint/2010/main" val="114566991"/>
              </p:ext>
            </p:extLst>
          </p:nvPr>
        </p:nvGraphicFramePr>
        <p:xfrm>
          <a:off x="838199" y="2370338"/>
          <a:ext cx="10086975" cy="3856896"/>
        </p:xfrm>
        <a:graphic>
          <a:graphicData uri="http://schemas.openxmlformats.org/drawingml/2006/table">
            <a:tbl>
              <a:tblPr firstRow="1" firstCol="1" bandRow="1">
                <a:tableStyleId>{912C8C85-51F0-491E-9774-3900AFEF0FD7}</a:tableStyleId>
              </a:tblPr>
              <a:tblGrid>
                <a:gridCol w="1979513">
                  <a:extLst>
                    <a:ext uri="{9D8B030D-6E8A-4147-A177-3AD203B41FA5}">
                      <a16:colId xmlns:a16="http://schemas.microsoft.com/office/drawing/2014/main" val="524310812"/>
                    </a:ext>
                  </a:extLst>
                </a:gridCol>
                <a:gridCol w="8107462">
                  <a:extLst>
                    <a:ext uri="{9D8B030D-6E8A-4147-A177-3AD203B41FA5}">
                      <a16:colId xmlns:a16="http://schemas.microsoft.com/office/drawing/2014/main" val="913425141"/>
                    </a:ext>
                  </a:extLst>
                </a:gridCol>
              </a:tblGrid>
              <a:tr h="426128">
                <a:tc>
                  <a:txBody>
                    <a:bodyPr/>
                    <a:lstStyle/>
                    <a:p>
                      <a:pPr marL="0" marR="64135" indent="0" algn="ctr">
                        <a:lnSpc>
                          <a:spcPct val="115000"/>
                        </a:lnSpc>
                        <a:spcBef>
                          <a:spcPts val="600"/>
                        </a:spcBef>
                        <a:spcAft>
                          <a:spcPts val="600"/>
                        </a:spcAft>
                      </a:pPr>
                      <a:r>
                        <a:rPr lang="en-GB" sz="1800" b="1" u="none" dirty="0">
                          <a:effectLst/>
                        </a:rPr>
                        <a:t>State/Territory</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GB" sz="1800" b="1" u="none" dirty="0">
                          <a:effectLst/>
                        </a:rPr>
                        <a:t>Waste Disposal Legislation</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4178449"/>
                  </a:ext>
                </a:extLst>
              </a:tr>
              <a:tr h="1060652">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Australian Capital Territory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Clinical Waste Act 1990</a:t>
                      </a:r>
                      <a:endParaRPr lang="en-PH" sz="1800" b="0" u="none" dirty="0">
                        <a:solidFill>
                          <a:schemeClr val="tx1">
                            <a:lumMod val="75000"/>
                            <a:lumOff val="25000"/>
                          </a:schemeClr>
                        </a:solidFill>
                        <a:effectLst/>
                      </a:endParaRPr>
                    </a:p>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Waste Management and Resource Recovery Act 2016</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87180788"/>
                  </a:ext>
                </a:extLst>
              </a:tr>
              <a:tr h="1060652">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New South Wales</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Protection of the Environment Operations Act 1997 No 156</a:t>
                      </a:r>
                      <a:endParaRPr lang="en-PH" sz="1800" b="0" u="none" dirty="0">
                        <a:solidFill>
                          <a:schemeClr val="tx1">
                            <a:lumMod val="75000"/>
                            <a:lumOff val="25000"/>
                          </a:schemeClr>
                        </a:solidFill>
                        <a:effectLst/>
                      </a:endParaRPr>
                    </a:p>
                    <a:p>
                      <a:pPr marL="228600" marR="64135" indent="-230400" algn="l">
                        <a:lnSpc>
                          <a:spcPct val="115000"/>
                        </a:lnSpc>
                        <a:spcBef>
                          <a:spcPts val="600"/>
                        </a:spcBef>
                        <a:spcAft>
                          <a:spcPts val="600"/>
                        </a:spcAft>
                        <a:buClr>
                          <a:srgbClr val="1C96D3"/>
                        </a:buClr>
                        <a:buFont typeface="Wingdings" panose="05000000000000000000" pitchFamily="2" charset="2"/>
                        <a:buChar char="§"/>
                      </a:pPr>
                      <a:r>
                        <a:rPr lang="en-AU" sz="1800" b="0" u="none" strike="noStrike" dirty="0">
                          <a:solidFill>
                            <a:schemeClr val="tx1">
                              <a:lumMod val="75000"/>
                              <a:lumOff val="25000"/>
                            </a:schemeClr>
                          </a:solidFill>
                          <a:effectLst/>
                        </a:rPr>
                        <a:t>Protection of the Environment Operations (Waste) Regulation 2014</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64745489"/>
                  </a:ext>
                </a:extLst>
              </a:tr>
              <a:tr h="79911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Northern Territory</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Waste Management and Pollution Control Act</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2101620171"/>
                  </a:ext>
                </a:extLst>
              </a:tr>
              <a:tr h="510346">
                <a:tc>
                  <a:txBody>
                    <a:bodyPr/>
                    <a:lstStyle/>
                    <a:p>
                      <a:pPr marL="0" marR="64770" indent="0" algn="ctr">
                        <a:lnSpc>
                          <a:spcPct val="113000"/>
                        </a:lnSpc>
                        <a:spcBef>
                          <a:spcPts val="600"/>
                        </a:spcBef>
                        <a:spcAft>
                          <a:spcPts val="600"/>
                        </a:spcAft>
                      </a:pPr>
                      <a:r>
                        <a:rPr lang="en-AU" sz="1800" b="0" u="none" dirty="0">
                          <a:solidFill>
                            <a:schemeClr val="tx1">
                              <a:lumMod val="75000"/>
                              <a:lumOff val="25000"/>
                            </a:schemeClr>
                          </a:solidFill>
                          <a:effectLst/>
                        </a:rPr>
                        <a:t>Queensland</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Environmental Protection Regulation 2019 </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288494048"/>
                  </a:ext>
                </a:extLst>
              </a:tr>
            </a:tbl>
          </a:graphicData>
        </a:graphic>
      </p:graphicFrame>
      <p:sp>
        <p:nvSpPr>
          <p:cNvPr id="7" name="Rectangle 6">
            <a:extLst>
              <a:ext uri="{FF2B5EF4-FFF2-40B4-BE49-F238E27FC236}">
                <a16:creationId xmlns:a16="http://schemas.microsoft.com/office/drawing/2014/main" id="{515BF37A-E4EE-FF46-81F8-FDB08AA921E0}"/>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A9D7357A-2ED5-4646-B254-9B6A1E57DE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81705DE-BC44-49C9-A83E-3BB861F3D1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62614CE-6952-42DD-9DAB-C7ECA33679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80139A2-FC7E-47FC-A53E-612719586E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36819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lists significant legislation in each state/territory: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Table 5">
            <a:extLst>
              <a:ext uri="{FF2B5EF4-FFF2-40B4-BE49-F238E27FC236}">
                <a16:creationId xmlns:a16="http://schemas.microsoft.com/office/drawing/2014/main" id="{1C0B9B7E-5D3B-88C5-6621-ECC8D8C86BEA}"/>
              </a:ext>
            </a:extLst>
          </p:cNvPr>
          <p:cNvGraphicFramePr>
            <a:graphicFrameLocks noGrp="1"/>
          </p:cNvGraphicFramePr>
          <p:nvPr>
            <p:extLst>
              <p:ext uri="{D42A27DB-BD31-4B8C-83A1-F6EECF244321}">
                <p14:modId xmlns:p14="http://schemas.microsoft.com/office/powerpoint/2010/main" val="1176348478"/>
              </p:ext>
            </p:extLst>
          </p:nvPr>
        </p:nvGraphicFramePr>
        <p:xfrm>
          <a:off x="838200" y="2380127"/>
          <a:ext cx="10090212" cy="2705737"/>
        </p:xfrm>
        <a:graphic>
          <a:graphicData uri="http://schemas.openxmlformats.org/drawingml/2006/table">
            <a:tbl>
              <a:tblPr firstRow="1" firstCol="1" bandRow="1">
                <a:tableStyleId>{912C8C85-51F0-491E-9774-3900AFEF0FD7}</a:tableStyleId>
              </a:tblPr>
              <a:tblGrid>
                <a:gridCol w="2251229">
                  <a:extLst>
                    <a:ext uri="{9D8B030D-6E8A-4147-A177-3AD203B41FA5}">
                      <a16:colId xmlns:a16="http://schemas.microsoft.com/office/drawing/2014/main" val="524310812"/>
                    </a:ext>
                  </a:extLst>
                </a:gridCol>
                <a:gridCol w="7838983">
                  <a:extLst>
                    <a:ext uri="{9D8B030D-6E8A-4147-A177-3AD203B41FA5}">
                      <a16:colId xmlns:a16="http://schemas.microsoft.com/office/drawing/2014/main" val="913425141"/>
                    </a:ext>
                  </a:extLst>
                </a:gridCol>
              </a:tblGrid>
              <a:tr h="434094">
                <a:tc>
                  <a:txBody>
                    <a:bodyPr/>
                    <a:lstStyle/>
                    <a:p>
                      <a:pPr marL="0" marR="64135" indent="0" algn="ctr">
                        <a:lnSpc>
                          <a:spcPct val="115000"/>
                        </a:lnSpc>
                        <a:spcBef>
                          <a:spcPts val="600"/>
                        </a:spcBef>
                        <a:spcAft>
                          <a:spcPts val="600"/>
                        </a:spcAft>
                      </a:pPr>
                      <a:r>
                        <a:rPr lang="en-GB" sz="1800" b="1" u="none" dirty="0">
                          <a:effectLst/>
                        </a:rPr>
                        <a:t>State/Territory</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ctr">
                        <a:lnSpc>
                          <a:spcPct val="115000"/>
                        </a:lnSpc>
                        <a:spcBef>
                          <a:spcPts val="600"/>
                        </a:spcBef>
                        <a:spcAft>
                          <a:spcPts val="600"/>
                        </a:spcAft>
                      </a:pPr>
                      <a:r>
                        <a:rPr lang="en-GB" sz="1800" b="1" u="none" dirty="0">
                          <a:effectLst/>
                        </a:rPr>
                        <a:t>Waste Disposal Legislation</a:t>
                      </a:r>
                      <a:endParaRPr lang="en-PH" sz="1800" b="1" u="none"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4178449"/>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South Australia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 Protection Act 1993</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487180788"/>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Tasmania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rPr>
                        <a:t>Environmental Management and Pollution Control (Waste Management) Regulations 2020</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99916984"/>
                  </a:ext>
                </a:extLst>
              </a:tr>
              <a:tr h="556258">
                <a:tc>
                  <a:txBody>
                    <a:bodyPr/>
                    <a:lstStyle/>
                    <a:p>
                      <a:pPr marL="0" marR="64770" indent="0" algn="ctr" defTabSz="914400" rtl="0" eaLnBrk="1" latinLnBrk="0" hangingPunct="1">
                        <a:lnSpc>
                          <a:spcPct val="115000"/>
                        </a:lnSpc>
                        <a:spcBef>
                          <a:spcPts val="600"/>
                        </a:spcBef>
                        <a:spcAft>
                          <a:spcPts val="600"/>
                        </a:spcAft>
                      </a:pPr>
                      <a:r>
                        <a:rPr lang="en-AU" sz="1800" b="0" u="none" kern="1200" dirty="0">
                          <a:solidFill>
                            <a:schemeClr val="tx1">
                              <a:lumMod val="75000"/>
                              <a:lumOff val="25000"/>
                            </a:schemeClr>
                          </a:solidFill>
                          <a:effectLst/>
                          <a:latin typeface="+mn-lt"/>
                          <a:ea typeface="+mn-ea"/>
                          <a:cs typeface="+mn-cs"/>
                        </a:rPr>
                        <a:t>Victoria</a:t>
                      </a:r>
                      <a:endParaRPr lang="en-PH" sz="1800" b="0" u="none" kern="1200" dirty="0">
                        <a:solidFill>
                          <a:schemeClr val="tx1">
                            <a:lumMod val="75000"/>
                            <a:lumOff val="25000"/>
                          </a:schemeClr>
                        </a:solidFill>
                        <a:effectLst/>
                        <a:latin typeface="+mn-lt"/>
                        <a:ea typeface="+mn-ea"/>
                        <a:cs typeface="+mn-cs"/>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latin typeface="+mn-lt"/>
                          <a:ea typeface="+mn-ea"/>
                          <a:cs typeface="+mn-cs"/>
                        </a:rPr>
                        <a:t>Environment Protection Act 2017</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993954916"/>
                  </a:ext>
                </a:extLst>
              </a:tr>
              <a:tr h="556258">
                <a:tc>
                  <a:txBody>
                    <a:bodyPr/>
                    <a:lstStyle/>
                    <a:p>
                      <a:pPr marL="0" marR="64770" indent="0" algn="ctr">
                        <a:lnSpc>
                          <a:spcPct val="115000"/>
                        </a:lnSpc>
                        <a:spcBef>
                          <a:spcPts val="600"/>
                        </a:spcBef>
                        <a:spcAft>
                          <a:spcPts val="600"/>
                        </a:spcAft>
                      </a:pPr>
                      <a:r>
                        <a:rPr lang="en-AU" sz="1800" b="0" u="none" dirty="0">
                          <a:solidFill>
                            <a:schemeClr val="tx1">
                              <a:lumMod val="75000"/>
                              <a:lumOff val="25000"/>
                            </a:schemeClr>
                          </a:solidFill>
                          <a:effectLst/>
                        </a:rPr>
                        <a:t>Western Australia</a:t>
                      </a:r>
                      <a:endParaRPr lang="en-PH" sz="1800" b="0" u="none"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defTabSz="914400" rtl="0" eaLnBrk="1" latinLnBrk="0" hangingPunct="1">
                        <a:lnSpc>
                          <a:spcPct val="113000"/>
                        </a:lnSpc>
                        <a:spcBef>
                          <a:spcPts val="600"/>
                        </a:spcBef>
                        <a:spcAft>
                          <a:spcPts val="600"/>
                        </a:spcAft>
                        <a:buClr>
                          <a:srgbClr val="1C96D3"/>
                        </a:buClr>
                        <a:buFont typeface="Courier New" panose="02070309020205020404" pitchFamily="49" charset="0"/>
                        <a:buNone/>
                      </a:pPr>
                      <a:r>
                        <a:rPr lang="en-AU" sz="1800" b="0" u="none" strike="noStrike" kern="1200" dirty="0">
                          <a:solidFill>
                            <a:schemeClr val="tx1">
                              <a:lumMod val="75000"/>
                              <a:lumOff val="25000"/>
                            </a:schemeClr>
                          </a:solidFill>
                          <a:effectLst/>
                          <a:latin typeface="+mn-lt"/>
                          <a:ea typeface="+mn-ea"/>
                          <a:cs typeface="+mn-cs"/>
                        </a:rPr>
                        <a:t>The Environment Protection (Controlled Waste) Regulations 2004</a:t>
                      </a:r>
                      <a:endParaRPr lang="en-PH" sz="1800" b="0" u="none" strike="noStrike" kern="1200" dirty="0">
                        <a:solidFill>
                          <a:schemeClr val="tx1">
                            <a:lumMod val="75000"/>
                            <a:lumOff val="25000"/>
                          </a:schemeClr>
                        </a:solidFill>
                        <a:effectLst/>
                        <a:latin typeface="+mn-lt"/>
                        <a:ea typeface="+mn-ea"/>
                        <a:cs typeface="+mn-cs"/>
                      </a:endParaRPr>
                    </a:p>
                  </a:txBody>
                  <a:tcPr marL="68580" marR="68580" marT="0" marB="0" anchor="ctr"/>
                </a:tc>
                <a:extLst>
                  <a:ext uri="{0D108BD9-81ED-4DB2-BD59-A6C34878D82A}">
                    <a16:rowId xmlns:a16="http://schemas.microsoft.com/office/drawing/2014/main" val="3695296990"/>
                  </a:ext>
                </a:extLst>
              </a:tr>
            </a:tbl>
          </a:graphicData>
        </a:graphic>
      </p:graphicFrame>
      <p:sp>
        <p:nvSpPr>
          <p:cNvPr id="7" name="Rectangle 6">
            <a:extLst>
              <a:ext uri="{FF2B5EF4-FFF2-40B4-BE49-F238E27FC236}">
                <a16:creationId xmlns:a16="http://schemas.microsoft.com/office/drawing/2014/main" id="{9BD8A838-A3D7-6536-E1E3-F4F42DC64BC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03CDBA5C-0FCB-458C-BB37-B2575517EA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FFA9230D-FD2E-4D98-B9C0-C353FB269B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820BFAA-88B0-4B0C-A450-0F6C795142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1F152DB-9051-44F5-B8D6-CBC8741B26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9061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5520" r="35648"/>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five fundamental principles of the aseptic technique are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Sequencing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Environmental control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Hand hygiene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Maintenance of aseptic fields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Personal protective equipment (PPE)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2" name="Title 1">
            <a:extLst>
              <a:ext uri="{FF2B5EF4-FFF2-40B4-BE49-F238E27FC236}">
                <a16:creationId xmlns:a16="http://schemas.microsoft.com/office/drawing/2014/main" id="{2C6C0BDC-B2BA-29F2-D32E-FE7B5696130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2.4.9 Aseptic Technique</a:t>
            </a:r>
            <a:endParaRPr lang="en-AU" b="1" dirty="0">
              <a:solidFill>
                <a:srgbClr val="FF595E"/>
              </a:solidFill>
              <a:latin typeface="+mn-lt"/>
            </a:endParaRPr>
          </a:p>
        </p:txBody>
      </p:sp>
      <p:sp>
        <p:nvSpPr>
          <p:cNvPr id="3" name="Rectangle 2">
            <a:extLst>
              <a:ext uri="{FF2B5EF4-FFF2-40B4-BE49-F238E27FC236}">
                <a16:creationId xmlns:a16="http://schemas.microsoft.com/office/drawing/2014/main" id="{6A96C45F-E6DA-5AF2-B753-EF464FD30C34}"/>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10744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524" r="18374"/>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Correct handwashing and hand-rubbing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use an ABHR after washing your hands with soap and water.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Only wear gloves when the hands are dry.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 not use hot water for handwashing.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quality of the paper towels to avoid irritating the skin.</a:t>
            </a:r>
          </a:p>
        </p:txBody>
      </p:sp>
      <p:sp>
        <p:nvSpPr>
          <p:cNvPr id="2" name="Rectangle 1">
            <a:extLst>
              <a:ext uri="{FF2B5EF4-FFF2-40B4-BE49-F238E27FC236}">
                <a16:creationId xmlns:a16="http://schemas.microsoft.com/office/drawing/2014/main" id="{F94BAADA-6DC7-3925-B796-2DCFC301F0AA}"/>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24295977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0"/>
            <a:ext cx="5654675" cy="685800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Respond Using Transmission-Based Precautions or Enhanced Cleaning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t="2786" b="2786"/>
          <a:stretch/>
        </p:blipFill>
        <p:spPr>
          <a:xfrm>
            <a:off x="6486525" y="1631468"/>
            <a:ext cx="5705475" cy="3595064"/>
          </a:xfrm>
          <a:prstGeom prst="rect">
            <a:avLst/>
          </a:prstGeom>
        </p:spPr>
      </p:pic>
    </p:spTree>
    <p:extLst>
      <p:ext uri="{BB962C8B-B14F-4D97-AF65-F5344CB8AC3E}">
        <p14:creationId xmlns:p14="http://schemas.microsoft.com/office/powerpoint/2010/main" val="14656436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41214-2D7E-5F3E-1954-E14897FF9DA2}"/>
              </a:ext>
            </a:extLst>
          </p:cNvPr>
          <p:cNvPicPr>
            <a:picLocks noChangeAspect="1"/>
          </p:cNvPicPr>
          <p:nvPr/>
        </p:nvPicPr>
        <p:blipFill rotWithShape="1">
          <a:blip r:embed="rId2">
            <a:extLst>
              <a:ext uri="{28A0092B-C50C-407E-A947-70E740481C1C}">
                <a14:useLocalDpi xmlns:a14="http://schemas.microsoft.com/office/drawing/2010/main" val="0"/>
              </a:ext>
            </a:extLst>
          </a:blip>
          <a:srcRect l="-12938" t="35255" r="12938" b="9353"/>
          <a:stretch/>
        </p:blipFill>
        <p:spPr>
          <a:xfrm>
            <a:off x="3946385" y="1"/>
            <a:ext cx="8245616" cy="6857999"/>
          </a:xfrm>
          <a:prstGeom prst="rect">
            <a:avLst/>
          </a:prstGeom>
        </p:spPr>
      </p:pic>
      <p:sp>
        <p:nvSpPr>
          <p:cNvPr id="5" name="Rectangle 4">
            <a:extLst>
              <a:ext uri="{FF2B5EF4-FFF2-40B4-BE49-F238E27FC236}">
                <a16:creationId xmlns:a16="http://schemas.microsoft.com/office/drawing/2014/main" id="{191E3C24-B3BE-E59B-39AF-9C166604BE87}"/>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Standard precautions are steps that are undertaken regardless of infection status.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an infectious epidemic is proven or probable, more precautions must be taken.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Two of these additional precautions are as follows: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Enhanced cleaning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Transmission-based precautions</a:t>
            </a:r>
          </a:p>
        </p:txBody>
      </p:sp>
      <p:sp>
        <p:nvSpPr>
          <p:cNvPr id="2" name="Rectangle 1">
            <a:extLst>
              <a:ext uri="{FF2B5EF4-FFF2-40B4-BE49-F238E27FC236}">
                <a16:creationId xmlns:a16="http://schemas.microsoft.com/office/drawing/2014/main" id="{39720D07-44E1-6BA3-99E5-B35F345F4B4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36186928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2.5.1 Identifying Situations Where Additional Precaution is Required</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ideas for identifying circumstances where extra vigilance is required: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6" name="Diagram 5">
            <a:extLst>
              <a:ext uri="{FF2B5EF4-FFF2-40B4-BE49-F238E27FC236}">
                <a16:creationId xmlns:a16="http://schemas.microsoft.com/office/drawing/2014/main" id="{3F316E9C-F7A0-D35E-B793-95CACD0E8132}"/>
              </a:ext>
            </a:extLst>
          </p:cNvPr>
          <p:cNvGraphicFramePr/>
          <p:nvPr>
            <p:extLst>
              <p:ext uri="{D42A27DB-BD31-4B8C-83A1-F6EECF244321}">
                <p14:modId xmlns:p14="http://schemas.microsoft.com/office/powerpoint/2010/main" val="288686979"/>
              </p:ext>
            </p:extLst>
          </p:nvPr>
        </p:nvGraphicFramePr>
        <p:xfrm>
          <a:off x="838199" y="2424402"/>
          <a:ext cx="10086975" cy="2227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97C026AD-3D2E-DB3A-73B4-B39C87282B0D}"/>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565E60B6-1DD3-45C7-B07D-24C5D68C2E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9A3257E-FD06-47C8-92DA-89CDDBED7C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3FE3A6D-3C83-48DE-9FC1-7D7D69377F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263F3BF-B073-4129-9B24-72BABA71CB5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1456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Transmission-based precautions based on transmission routes are as follows: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a:t>
            </a:r>
            <a:endParaRPr lang="en-PH" sz="1050" i="1" dirty="0"/>
          </a:p>
        </p:txBody>
      </p:sp>
      <p:graphicFrame>
        <p:nvGraphicFramePr>
          <p:cNvPr id="6" name="Diagram 5">
            <a:extLst>
              <a:ext uri="{FF2B5EF4-FFF2-40B4-BE49-F238E27FC236}">
                <a16:creationId xmlns:a16="http://schemas.microsoft.com/office/drawing/2014/main" id="{AD97CCE0-BA6D-8B9C-E10C-0B6199F5F36E}"/>
              </a:ext>
            </a:extLst>
          </p:cNvPr>
          <p:cNvGraphicFramePr/>
          <p:nvPr>
            <p:extLst>
              <p:ext uri="{D42A27DB-BD31-4B8C-83A1-F6EECF244321}">
                <p14:modId xmlns:p14="http://schemas.microsoft.com/office/powerpoint/2010/main" val="1193222666"/>
              </p:ext>
            </p:extLst>
          </p:nvPr>
        </p:nvGraphicFramePr>
        <p:xfrm>
          <a:off x="838199" y="2397217"/>
          <a:ext cx="10086975" cy="37626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le 1">
            <a:extLst>
              <a:ext uri="{FF2B5EF4-FFF2-40B4-BE49-F238E27FC236}">
                <a16:creationId xmlns:a16="http://schemas.microsoft.com/office/drawing/2014/main" id="{43966FCA-8A53-2EA5-4F20-A166E034433D}"/>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2.5.2 Responding to Situations Where Additional Precaution is Required</a:t>
            </a:r>
          </a:p>
        </p:txBody>
      </p:sp>
      <p:pic>
        <p:nvPicPr>
          <p:cNvPr id="7" name="Picture 6">
            <a:extLst>
              <a:ext uri="{FF2B5EF4-FFF2-40B4-BE49-F238E27FC236}">
                <a16:creationId xmlns:a16="http://schemas.microsoft.com/office/drawing/2014/main" id="{6573DF39-6F22-4525-AC25-45A4F9DD85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082A99-E252-4A6F-9DD0-802B408EE8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3F3B026-F6DF-4220-B6E1-DE7D0918ADC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9BD45EF-C91E-4A64-A800-7E0366A5C0F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52245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2.5.3 Identifying Situations Where Enhanced Cleaning is Required</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areas are at high risk of contamination: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7B536F1-E647-AA14-791E-96C7EF31DA7F}"/>
              </a:ext>
            </a:extLst>
          </p:cNvPr>
          <p:cNvGraphicFramePr/>
          <p:nvPr>
            <p:extLst>
              <p:ext uri="{D42A27DB-BD31-4B8C-83A1-F6EECF244321}">
                <p14:modId xmlns:p14="http://schemas.microsoft.com/office/powerpoint/2010/main" val="2631614115"/>
              </p:ext>
            </p:extLst>
          </p:nvPr>
        </p:nvGraphicFramePr>
        <p:xfrm>
          <a:off x="838200" y="2467991"/>
          <a:ext cx="10086975" cy="3592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884CF4AE-085E-6AF5-4642-271881326E0C}"/>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624B9876-458B-4D2E-971D-B2B36F143B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235C388-5CD4-4DFB-889E-A964E4DE96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189079A-5D8A-4F0A-8FB3-5A31FD93E6A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A2E972B-448A-4FF1-89A7-742B35207ED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97735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08559"/>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high-touch surfaces or regularly touched things in public or communal areas must also be cleaned more thoroughly: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7" name="Diagram 6">
            <a:extLst>
              <a:ext uri="{FF2B5EF4-FFF2-40B4-BE49-F238E27FC236}">
                <a16:creationId xmlns:a16="http://schemas.microsoft.com/office/drawing/2014/main" id="{C7B536F1-E647-AA14-791E-96C7EF31DA7F}"/>
              </a:ext>
            </a:extLst>
          </p:cNvPr>
          <p:cNvGraphicFramePr/>
          <p:nvPr>
            <p:extLst>
              <p:ext uri="{D42A27DB-BD31-4B8C-83A1-F6EECF244321}">
                <p14:modId xmlns:p14="http://schemas.microsoft.com/office/powerpoint/2010/main" val="1523414276"/>
              </p:ext>
            </p:extLst>
          </p:nvPr>
        </p:nvGraphicFramePr>
        <p:xfrm>
          <a:off x="838200" y="2681057"/>
          <a:ext cx="9490877" cy="3478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17820366-8BE7-2776-A2DA-74C9051EA451}"/>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F7FAF578-1AF9-405B-AD81-E4F5C5E6A9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EE3E2DE-8665-4CB7-BB59-27C96748A8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83D4513-54D8-408E-AAE5-7BF72EC7522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08D29F-F357-4CE3-A6CA-7A5AA313317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4815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46F5E4-2739-B71A-4CCB-AE4928045F38}"/>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2.5.4 Responding to Situations Where Enhanced Cleaning is Required</a:t>
            </a:r>
            <a:endParaRPr lang="en-AU" b="1" dirty="0">
              <a:solidFill>
                <a:srgbClr val="FF595E"/>
              </a:solidFill>
              <a:latin typeface="+mn-lt"/>
            </a:endParaRPr>
          </a:p>
        </p:txBody>
      </p:sp>
      <p:sp>
        <p:nvSpPr>
          <p:cNvPr id="7" name="Content Placeholder 2">
            <a:extLst>
              <a:ext uri="{FF2B5EF4-FFF2-40B4-BE49-F238E27FC236}">
                <a16:creationId xmlns:a16="http://schemas.microsoft.com/office/drawing/2014/main" id="{64474E25-7C80-54DC-3F36-88A6CAC03C33}"/>
              </a:ext>
            </a:extLst>
          </p:cNvPr>
          <p:cNvSpPr>
            <a:spLocks noGrp="1"/>
          </p:cNvSpPr>
          <p:nvPr>
            <p:ph idx="1"/>
          </p:nvPr>
        </p:nvSpPr>
        <p:spPr>
          <a:xfrm>
            <a:off x="838201" y="1825625"/>
            <a:ext cx="1008583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 familiar with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enhanced cleaning policies and procedures, such as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Required tasks for enhanced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Schedule of enhanced cleaning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Frequency of enhanced cleaning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Spaces that require cleaning and disinfection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Roles and responsibilities of people in enhanced cleaning </a:t>
            </a:r>
          </a:p>
        </p:txBody>
      </p:sp>
      <p:pic>
        <p:nvPicPr>
          <p:cNvPr id="2" name="Picture 1">
            <a:extLst>
              <a:ext uri="{FF2B5EF4-FFF2-40B4-BE49-F238E27FC236}">
                <a16:creationId xmlns:a16="http://schemas.microsoft.com/office/drawing/2014/main" id="{6B3E3F90-A7C7-97D6-B030-96C86B56D7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Rectangle 2">
            <a:extLst>
              <a:ext uri="{FF2B5EF4-FFF2-40B4-BE49-F238E27FC236}">
                <a16:creationId xmlns:a16="http://schemas.microsoft.com/office/drawing/2014/main" id="{1732D02D-D768-12B5-143B-A9DA20298BA8}"/>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pic>
        <p:nvPicPr>
          <p:cNvPr id="8" name="Picture 7">
            <a:extLst>
              <a:ext uri="{FF2B5EF4-FFF2-40B4-BE49-F238E27FC236}">
                <a16:creationId xmlns:a16="http://schemas.microsoft.com/office/drawing/2014/main" id="{BD5F1D5F-74A0-4F54-9052-E915851D99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C3E261F-1AE2-4FB3-A8F3-86439124B4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0134345-C4AC-4B04-B27D-E3DC4F76A2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9F7D56F-C106-42B9-AFD8-DBD6BDE7E1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381898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Identify the role of infection prevention and control in the work setting</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Follow standard and transmission-based precautions for infection prevention and control in the work setting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Respond to potential and actual exposure to infection risks within scope of own role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highlight>
                <a:srgbClr val="FFFF00"/>
              </a:highlight>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31176045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83146AD2-7133-4B39-B4D9-4E77ABFE4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6CECCC01-8EF8-4E9D-8F06-F89883EBCA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27167F1-06C5-416B-9CC2-D6AC0F092DA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AE319B-C3BA-48F8-A0E2-04F07DC90B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685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oap on hand">
            <a:extLst>
              <a:ext uri="{FF2B5EF4-FFF2-40B4-BE49-F238E27FC236}">
                <a16:creationId xmlns:a16="http://schemas.microsoft.com/office/drawing/2014/main" id="{705B77CF-DB41-9FA7-EA09-2941B747EA61}"/>
              </a:ext>
            </a:extLst>
          </p:cNvPr>
          <p:cNvPicPr>
            <a:picLocks noChangeAspect="1"/>
          </p:cNvPicPr>
          <p:nvPr/>
        </p:nvPicPr>
        <p:blipFill>
          <a:blip r:embed="rId2">
            <a:extLst>
              <a:ext uri="{28A0092B-C50C-407E-A947-70E740481C1C}">
                <a14:useLocalDpi xmlns:a14="http://schemas.microsoft.com/office/drawing/2010/main" val="0"/>
              </a:ext>
            </a:extLst>
          </a:blip>
          <a:srcRect l="9944" r="9944"/>
          <a:stretch/>
        </p:blipFill>
        <p:spPr>
          <a:xfrm>
            <a:off x="3946385" y="1"/>
            <a:ext cx="8245616" cy="6857999"/>
          </a:xfrm>
          <a:prstGeom prst="rect">
            <a:avLst/>
          </a:prstGeom>
        </p:spPr>
      </p:pic>
      <p:sp>
        <p:nvSpPr>
          <p:cNvPr id="7" name="Rectangle 6">
            <a:extLst>
              <a:ext uri="{FF2B5EF4-FFF2-40B4-BE49-F238E27FC236}">
                <a16:creationId xmlns:a16="http://schemas.microsoft.com/office/drawing/2014/main" id="{6382A61C-7AA4-C2ED-0984-349A0961C372}"/>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7600" cy="4351338"/>
          </a:xfrm>
        </p:spPr>
        <p:txBody>
          <a:bodyPr>
            <a:noAutofit/>
          </a:bodyPr>
          <a:lstStyle/>
          <a:p>
            <a:pPr marL="0" indent="0">
              <a:lnSpc>
                <a:spcPct val="113000"/>
              </a:lnSpc>
              <a:spcBef>
                <a:spcPts val="600"/>
              </a:spcBef>
              <a:spcAft>
                <a:spcPts val="600"/>
              </a:spcAft>
              <a:buClr>
                <a:srgbClr val="1C96D3"/>
              </a:buClr>
              <a:buNone/>
            </a:pPr>
            <a:r>
              <a:rPr lang="en-US" sz="2200" dirty="0">
                <a:solidFill>
                  <a:schemeClr val="tx1">
                    <a:lumMod val="75000"/>
                    <a:lumOff val="25000"/>
                  </a:schemeClr>
                </a:solidFill>
              </a:rPr>
              <a:t>Educate others by doing the following:</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Display posters and information about proper hand care, including handwashing and hand rubbing, in visible areas whenever possible.</a:t>
            </a:r>
          </a:p>
          <a:p>
            <a:pPr>
              <a:lnSpc>
                <a:spcPct val="113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Include hand care measures in HCW education initiatives.</a:t>
            </a:r>
          </a:p>
          <a:p>
            <a:pPr marL="0" indent="0">
              <a:lnSpc>
                <a:spcPct val="113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4462425F-C247-A74F-8E5C-5818EFF63E1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Follow Standard and Transmission-Based Precautions for Infection Prevention and Control in the Work Setting</a:t>
            </a:r>
            <a:endParaRPr lang="en-PH" sz="1050" i="1" dirty="0"/>
          </a:p>
        </p:txBody>
      </p:sp>
    </p:spTree>
    <p:extLst>
      <p:ext uri="{BB962C8B-B14F-4D97-AF65-F5344CB8AC3E}">
        <p14:creationId xmlns:p14="http://schemas.microsoft.com/office/powerpoint/2010/main" val="773923319"/>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4dad8055-0b31-433a-8243-67070a30e3dd" xsi:nil="true"/>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FF376-D503-4451-98A5-28499D684D0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 ds:uri="http://schemas.openxmlformats.org/package/2006/metadata/core-properties"/>
    <ds:schemaRef ds:uri="9070b689-7605-479f-8804-a59ee445c744"/>
    <ds:schemaRef ds:uri="6cecd733-34d5-425b-8041-9161b6f347cb"/>
    <ds:schemaRef ds:uri="http://schemas.microsoft.com/sharepoint/v3"/>
    <ds:schemaRef ds:uri="4dad8055-0b31-433a-8243-67070a30e3dd"/>
    <ds:schemaRef ds:uri="29a6e72c-4bd6-4753-a151-c4743ef85a8a"/>
  </ds:schemaRefs>
</ds:datastoreItem>
</file>

<file path=customXml/itemProps2.xml><?xml version="1.0" encoding="utf-8"?>
<ds:datastoreItem xmlns:ds="http://schemas.openxmlformats.org/officeDocument/2006/customXml" ds:itemID="{2FCF74F3-B884-4D9E-A611-5EA267268B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c1019aa4-092a-489f-a93b-50ae2bbd82bd}" enabled="1" method="Standard" siteId="{6a3a435d-3aa3-47a8-87fa-0e6bd220e179}" contentBits="0" removed="0"/>
</clbl:labelList>
</file>

<file path=docProps/app.xml><?xml version="1.0" encoding="utf-8"?>
<Properties xmlns="http://schemas.openxmlformats.org/officeDocument/2006/extended-properties" xmlns:vt="http://schemas.openxmlformats.org/officeDocument/2006/docPropsVTypes">
  <TotalTime>3432</TotalTime>
  <Words>5197</Words>
  <Application>Microsoft Office PowerPoint</Application>
  <PresentationFormat>Widescreen</PresentationFormat>
  <Paragraphs>612</Paragraphs>
  <Slides>88</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Courier New</vt:lpstr>
      <vt:lpstr>Wingdings</vt:lpstr>
      <vt:lpstr>Office Theme</vt:lpstr>
      <vt:lpstr>Follow Standard and Transmission-Based Precautions for Infection Prevention and Control in the Work Setting</vt:lpstr>
      <vt:lpstr>PowerPoint Presentation</vt:lpstr>
      <vt:lpstr>2.1   Implement Personal Hygiene Practices</vt:lpstr>
      <vt:lpstr>PowerPoint Presentation</vt:lpstr>
      <vt:lpstr>2.2   Practice Proper Hand Hygiene</vt:lpstr>
      <vt:lpstr>2.2.1 Hand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Hand Hygiene Procedures</vt:lpstr>
      <vt:lpstr>PowerPoint Presentation</vt:lpstr>
      <vt:lpstr>PowerPoint Presentation</vt:lpstr>
      <vt:lpstr> </vt:lpstr>
      <vt:lpstr>PowerPoint Presentation</vt:lpstr>
      <vt:lpstr>2.3   Use the Correct Personal Protection Equipment (PPE) </vt:lpstr>
      <vt:lpstr>PowerPoint Presentation</vt:lpstr>
      <vt:lpstr>PowerPoint Presentation</vt:lpstr>
      <vt:lpstr>PowerPoint Presentation</vt:lpstr>
      <vt:lpstr>PowerPoint Presentation</vt:lpstr>
      <vt:lpstr>2.3.1 Gloves</vt:lpstr>
      <vt:lpstr>PowerPoint Presentation</vt:lpstr>
      <vt:lpstr>PowerPoint Presentation</vt:lpstr>
      <vt:lpstr>PowerPoint Presentation</vt:lpstr>
      <vt:lpstr>PowerPoint Presentation</vt:lpstr>
      <vt:lpstr>2.3.2 Masks</vt:lpstr>
      <vt:lpstr>PowerPoint Presentation</vt:lpstr>
      <vt:lpstr>PowerPoint Presentation</vt:lpstr>
      <vt:lpstr>PowerPoint Presentation</vt:lpstr>
      <vt:lpstr>PowerPoint Presentation</vt:lpstr>
      <vt:lpstr>PowerPoint Presentation</vt:lpstr>
      <vt:lpstr>2.3.3 Protective Eyewear and Face Shields</vt:lpstr>
      <vt:lpstr>PowerPoint Presentation</vt:lpstr>
      <vt:lpstr>PowerPoint Presentation</vt:lpstr>
      <vt:lpstr>PowerPoint Presentation</vt:lpstr>
      <vt:lpstr>PowerPoint Presentation</vt:lpstr>
      <vt:lpstr>PowerPoint Presentation</vt:lpstr>
      <vt:lpstr>2.3.4 Protective Clothing</vt:lpstr>
      <vt:lpstr>PowerPoint Presentation</vt:lpstr>
      <vt:lpstr>PowerPoint Presentation</vt:lpstr>
      <vt:lpstr>2.4    Follow Procedures for Environmental Cleaning and Management of Waste</vt:lpstr>
      <vt:lpstr>2.4.1 Environmental Cleaning </vt:lpstr>
      <vt:lpstr>PowerPoint Presentation</vt:lpstr>
      <vt:lpstr>PowerPoint Presentation</vt:lpstr>
      <vt:lpstr>PowerPoint Presentation</vt:lpstr>
      <vt:lpstr>2.4.2 Equipment Cleaning</vt:lpstr>
      <vt:lpstr>2.4.3 Management of Linen and Clothing</vt:lpstr>
      <vt:lpstr>PowerPoint Presentation</vt:lpstr>
      <vt:lpstr>PowerPoint Presentation</vt:lpstr>
      <vt:lpstr>2.4.4 Managing a Blood or Body Fluid Spill</vt:lpstr>
      <vt:lpstr>PowerPoint Presentation</vt:lpstr>
      <vt:lpstr>PowerPoint Presentation</vt:lpstr>
      <vt:lpstr>PowerPoint Presentation</vt:lpstr>
      <vt:lpstr>2.4.5 Reprocessing Reusable Equipment or Instruments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2.4.6 Cleaning Agents and Equipment</vt:lpstr>
      <vt:lpstr>PowerPoint Presentation</vt:lpstr>
      <vt:lpstr>PowerPoint Presentation</vt:lpstr>
      <vt:lpstr>2.4.7 Management of Waste</vt:lpstr>
      <vt:lpstr>PowerPoint Presentation</vt:lpstr>
      <vt:lpstr>PowerPoint Presentation</vt:lpstr>
      <vt:lpstr>PowerPoint Presentation</vt:lpstr>
      <vt:lpstr>PowerPoint Presentation</vt:lpstr>
      <vt:lpstr>PowerPoint Presentation</vt:lpstr>
      <vt:lpstr>PowerPoint Presentation</vt:lpstr>
      <vt:lpstr>2.4.8 Relevant State/Territory Legislation</vt:lpstr>
      <vt:lpstr>PowerPoint Presentation</vt:lpstr>
      <vt:lpstr>2.4.9 Aseptic Technique</vt:lpstr>
      <vt:lpstr>2.5   Respond Using Transmission-Based Precautions or Enhanced Cleaning </vt:lpstr>
      <vt:lpstr>PowerPoint Presentation</vt:lpstr>
      <vt:lpstr>2.5.1 Identifying Situations Where Additional Precaution is Required</vt:lpstr>
      <vt:lpstr>2.5.2 Responding to Situations Where Additional Precaution is Required</vt:lpstr>
      <vt:lpstr>2.5.3 Identifying Situations Where Enhanced Cleaning is Required</vt:lpstr>
      <vt:lpstr>PowerPoint Presentation</vt:lpstr>
      <vt:lpstr>2.5.4 Responding to Situations Where Enhanced Cleaning is Required</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564</cp:revision>
  <dcterms:created xsi:type="dcterms:W3CDTF">2020-09-30T05:05:23Z</dcterms:created>
  <dcterms:modified xsi:type="dcterms:W3CDTF">2023-12-13T05:18:29Z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0x010100DD51334FE81C084784F3072C334382AE</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2022-10-26T23:16:53Z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dee7d9f6-4630-4acc-8ec1-2d38437b5447</vt:lpwstr>
  </property>
  <property fmtid="{D5CDD505-2E9C-101B-9397-08002B2CF9AE}" pid="10" name="MSIP_Label_c1019aa4-092a-489f-a93b-50ae2bbd82bd_ContentBits">
    <vt:lpwstr>0</vt:lpwstr>
  </property>
  <property fmtid="{D5CDD505-2E9C-101B-9397-08002B2CF9AE}" pid="11" name="Order">
    <vt:lpwstr>102593800.000000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